
<file path=META-INF/manifest.xml><?xml version="1.0" encoding="utf-8"?>
<manifest:manifest xmlns:manifest="urn:oasis:names:tc:opendocument:xmlns:manifest:1.0">
  <manifest:file-entry manifest:full-path="/" manifest:media-type="application/vnd.oasis.opendocument.presentation"/>
  <manifest:file-entry manifest:full-path="content.xml" manifest:media-type="text/xml"/>
  <manifest:file-entry manifest:full-path="media/image1.png" manifest:media-type="image/png"/>
  <manifest:file-entry manifest:full-path="media/image2.png" manifest:media-type="image/png"/>
  <manifest:file-entry manifest:full-path="media/image3.png" manifest:media-type="image/png"/>
  <manifest:file-entry manifest:full-path="media/image4.png" manifest:media-type="image/png"/>
  <manifest:file-entry manifest:full-path="media/image5.png" manifest:media-type="image/png"/>
  <manifest:file-entry manifest:full-path="media/image6.gif" manifest:media-type="image/gif"/>
  <manifest:file-entry manifest:full-path="media/image7.png" manifest:media-type="image/png"/>
  <manifest:file-entry manifest:full-path="media/image8.png" manifest:media-type="image/png"/>
  <manifest:file-entry manifest:full-path="media/image9.gif" manifest:media-type="image/gif"/>
  <manifest:file-entry manifest:full-path="media/image10.gif" manifest:media-type="image/gif"/>
  <manifest:file-entry manifest:full-path="media/image11.jpeg" manifest:media-type="image/jpeg"/>
  <manifest:file-entry manifest:full-path="media/image12.jpeg" manifest:media-type="image/jpeg"/>
  <manifest:file-entry manifest:full-path="media/image13.jpeg" manifest:media-type="image/jpeg"/>
  <manifest:file-entry manifest:full-path="settings.xml" manifest:media-type="text/xml"/>
  <manifest:file-entry manifest:full-path="styles.xml" manifest:media-type="text/xml"/>
  <manifest:file-entry manifest:full-path="Thumbnails/thumbnail.png" manifest:media-type="image/png"/>
  <manifest:file-entry manifest:full-path="meta.xml" manifest:media-type="text/xml"/>
</manifest:manifest>
</file>

<file path=Thumbnails/thumbnail.png>
</file>

<file path=content.xml><?xml version="1.0" encoding="utf-8"?>
<office:document-content xmlns:dom="http://www.w3.org/2001/xml-events" xmlns:draw="urn:oasis:names:tc:opendocument:xmlns:drawing:1.0" xmlns:fo="urn:oasis:names:tc:opendocument:xmlns:xsl-fo-compatible:1.0" xmlns:presentation="urn:oasis:names:tc:opendocument:xmlns:presentation:1.0" xmlns:script="urn:oasis:names:tc:opendocument:xmlns:script:1.0" xmlns:smil="urn:oasis:names:tc:opendocument:xmlns:smil-compatible:1.0" xmlns:style="urn:oasis:names:tc:opendocument:xmlns:style:1.0" xmlns:svg="urn:oasis:names:tc:opendocument:xmlns:svg-compatible:1.0" xmlns:table="urn:oasis:names:tc:opendocument:xmlns:table:1.0" xmlns:text="urn:oasis:names:tc:opendocument:xmlns:text:1.0" xmlns:xlink="http://www.w3.org/1999/xlink" xmlns:office="urn:oasis:names:tc:opendocument:xmlns:office:1.0" office:version="1.4">
  <office:automatic-styles>
    <style:style style:family="text" style:name="a52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419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52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2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2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2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2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2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28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3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3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32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3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34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35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3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3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4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Avenir Next LT Pro" style:font-family-complex="Segoe UI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3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39">
      <style:text-properties fo:font-variant="normal" fo:text-transform="none" fo:color="#724d34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41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Avenir Next LT Pro" style:font-family-complex="Segoe UI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4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Avenir Next LT Pro" style:font-family-complex="Segoe UI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43">
      <style:paragraph-properties fo:line-height="100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744">
      <style:graphic-properties fo:wrap-option="wrap" fo:padding-top="0.05in" fo:padding-bottom="0.05in" fo:padding-left="0.1in" fo:padding-right="0.1in" draw:textarea-vertical-align="top" draw:textarea-horizontal-align="center" draw:fill="none" draw:stroke="none" draw:auto-grow-width="false" draw:auto-grow-height="true"/>
      <style:paragraph-properties style:font-independent-line-spacing="true" style:writing-mode="lr-tb"/>
    </style:style>
    <style:style style:family="drawing-page" style:name="a745">
      <style:drawing-page-properties draw:fill="solid" draw:fill-color="#e0d8d2" draw:opacity="100%" presentation:transition-type="manual" presentation:transition-speed="slow" smil:type="fade" smil:subtype="crossfade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text" style:name="a74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44444in" style:font-size-asian="0.44444in" style:font-size-complex="0.44444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4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44444in" style:font-size-asian="0.44444in" style:font-size-complex="0.44444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48">
      <style:paragraph-properties fo:line-height="100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850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2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749">
      <style:graphic-properties fo:wrap-option="wrap" fo:padding-top="0.05in" fo:padding-bottom="0.05in" fo:padding-left="0.1in" fo:padding-right="0.1in" draw:textarea-vertical-align="middle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421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852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422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85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2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24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85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42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856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26" style:parent-style-name="Graphics">
      <style:graphic-properties draw:fill="none" draw:stroke="none"/>
    </style:style>
    <style:style style:family="presentation" style:name="a85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graphic" style:name="a427" style:parent-style-name="Graphics">
      <style:graphic-properties draw:fill="none" draw:stroke="none"/>
    </style:style>
    <style:style style:family="text" style:name="a85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530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85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28" style:parent-style-name="Graphics">
      <style:graphic-properties draw:fill="none" draw:stroke="none"/>
    </style:style>
    <style:style style:family="text" style:name="a53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429">
      <style:drawing-page-properties draw:fill="solid" draw:fill-color="#e0d8d2" draw:opacity="100%" presentation:transition-type="manual" presentation:transition-speed="slow" smil:type="fade" smil:subtype="crossfade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text" style:name="a53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3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53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53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37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4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53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641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39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42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4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44">
      <style:text-properties fo:font-variant="normal" fo:text-transform="none" fo:color="#724d34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4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46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47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4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5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4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5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5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754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75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56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75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75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86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43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6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59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431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862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32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86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43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864" style:parent-style-name="Graphics">
      <style:graphic-properties draw:fill="none" draw:stroke="none"/>
    </style:style>
    <style:style style:family="text" style:name="a43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865" style:parent-style-name="Graphics">
      <style:graphic-properties draw:fill="none" draw:stroke="none"/>
    </style:style>
    <style:style style:family="text" style:name="a43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866" style:parent-style-name="Graphics">
      <style:graphic-properties draw:fill="none" draw:stroke="none"/>
    </style:style>
    <style:style style:family="paragraph" style:name="a436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540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3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541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true"/>
      <style:paragraph-properties style:font-independent-line-spacing="true" style:writing-mode="lr-tb"/>
    </style:style>
    <style:style style:family="text" style:name="a43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542" style:parent-style-name="Graphics">
      <style:graphic-properties draw:fill="none" draw:stroke="none"/>
    </style:style>
    <style:style style:family="drawing-page" style:name="a543">
      <style:drawing-page-properties draw:fill="solid" draw:fill-color="#e0d8d2" draw:opacity="100%" presentation:transition-type="manual" presentation:transition-speed="slow" smil:type="fade" smil:subtype="crossfade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text" style:name="a54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45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546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54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5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4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51">
      <style:text-properties fo:font-variant="normal" fo:text-transform="none" fo:color="#724d34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4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5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53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5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5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5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5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58">
      <style:text-properties fo:font-variant="normal" fo:text-transform="none" fo:color="#724d34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76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65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761">
      <style:graphic-properties draw:fill="none" draw:stroke="none"/>
    </style:style>
    <style:style style:family="drawing-page" style:name="a762">
      <style:drawing-page-properties draw:fill="solid" draw:fill-color="#e0d8d2" draw:opacity="100%" presentation:transition-type="manual" presentation:transition-speed="slow" smil:type="fade" smil:subtype="crossfade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text" style:name="a76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44444in" style:font-size-asian="0.44444in" style:font-size-complex="0.44444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64">
      <style:paragraph-properties fo:line-height="100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765">
      <style:graphic-properties fo:wrap-option="wrap" fo:padding-top="0.05in" fo:padding-bottom="0.05in" fo:padding-left="0.1in" fo:padding-right="0.1in" draw:textarea-vertical-align="middle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76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6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4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6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4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4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4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4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4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4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47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55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5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4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5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5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5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5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56">
      <style:paragraph-properties fo:line-height="13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6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5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61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55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6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6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6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65">
      <style:text-properties fo:font-variant="normal" fo:text-transform="none" fo:color="#724d34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66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67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6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77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66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7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72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77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77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75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776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resentation" style:name="a777">
      <style:graphic-properties draw:fill="none" draw:stroke="none"/>
    </style:style>
    <style:style style:family="drawing-page" style:name="a778">
      <style:drawing-page-properties draw:fill="solid" draw:fill-color="#e0d8d2" draw:opacity="100%" presentation:transition-type="manual" presentation:transition-speed="slow" smil:type="fade" smil:subtype="crossfade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text" style:name="a45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7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5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6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58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56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6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6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6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6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6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6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670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true"/>
      <style:paragraph-properties style:font-independent-line-spacing="true" style:writing-mode="lr-tb"/>
    </style:style>
    <style:style style:family="paragraph" style:name="a568">
      <style:paragraph-properties fo:line-height="13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drawing-page" style:name="a671">
      <style:drawing-page-properties draw:fill="solid" draw:fill-color="#e0d8d2" draw:opacity="100%" presentation:transition-type="manual" presentation:transition-speed="slow" smil:type="fade" smil:subtype="crossfade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text" style:name="a67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7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674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67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style:font-family-complex="Arial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7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77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780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79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78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78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83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8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86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8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89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6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6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1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7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3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4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5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6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7">
      <style:text-properties fo:font-variant="normal" fo:text-transform="none" fo:color="#475a5f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8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8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9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92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9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95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9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98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7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71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7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7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7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7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7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8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7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8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7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8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8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8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85">
      <style:paragraph-properties fo:line-height="13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58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style:font-family-complex="Courier New" fo:font-size="0.18056in" style:font-size-asian="0.18056in" style:font-size-complex="0.18056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90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588">
      <style:paragraph-properties fo:line-height="13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9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style:font-family-complex="Arial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9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94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96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97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98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99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8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8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8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8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8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8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86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8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9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style:font-family-complex="Courier New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8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91">
      <style:paragraph-properties fo:line-height="13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593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59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9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97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59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59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9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392">
      <style:drawing-page-properties draw:fill="solid" draw:fill-color="#e0d8d2" draw:opacity="100%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text" style:name="a39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91667in" style:font-size-asian="0.91667in" style:font-size-complex="0.91667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94">
      <style:paragraph-properties fo:line-height="100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95">
      <style:graphic-properties fo:wrap-option="wrap" fo:padding-top="0.05in" fo:padding-bottom="0.05in" fo:padding-left="0.1in" fo:padding-right="0.1in" draw:textarea-vertical-align="bottom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396">
      <style:text-properties fo:text-transform="uppercas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.08333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97">
      <style:text-properties fo:text-transform="uppercas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.08333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98">
      <style:paragraph-properties fo:line-height="150%" fo:text-align="center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99">
      <style:text-properties fo:text-transform="uppercas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.08333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0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01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80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04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806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80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0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0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01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0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03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04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05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06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07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08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10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09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81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81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1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814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81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16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81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graphic" style:name="a818" style:parent-style-name="Graphics">
      <style:graphic-properties draw:fill="none" draw:stroke="none"/>
    </style:style>
    <style:style style:family="graphic" style:name="a819" style:parent-style-name="Graphics">
      <style:graphic-properties draw:fill="none" draw:stroke="none"/>
    </style:style>
    <style:style style:family="paragraph" style:name="a600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60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60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03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04">
      <style:paragraph-properties fo:line-height="100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05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06">
      <style:paragraph-properties fo:line-height="100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607">
      <style:graphic-properties fo:wrap-option="wrap" fo:padding-top="0.05in" fo:padding-bottom="0.05in" fo:padding-left="0.1in" fo:padding-right="0.1in" draw:textarea-vertical-align="top" draw:textarea-horizontal-align="center" draw:fill="none" draw:stroke="none" draw:auto-grow-width="false" draw:auto-grow-height="true"/>
      <style:paragraph-properties style:font-independent-line-spacing="true" style:writing-mode="lr-tb"/>
    </style:style>
    <style:style style:family="text" style:name="a71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0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11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0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1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13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14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15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16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17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18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820">
      <style:drawing-page-properties draw:fill="solid" draw:fill-color="#e0d8d2" draw:opacity="100%" presentation:transition-type="manual" presentation:transition-speed="slow" smil:type="fade" smil:subtype="crossfade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text" style:name="a719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2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22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82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82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2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2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27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50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2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01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50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0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0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0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0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0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1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0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11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1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1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1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15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1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17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20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18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21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1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2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23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25">
      <style:text-properties fo:font-variant="normal" fo:text-transform="none" fo:color="#c0caf5" style:text-line-through-type="none" style:text-line-through-style="none" style:text-line-through-width="auto" style:text-line-through-color="font-color" style:text-position="0% 100%" fo:font-family="Courier New" style:font-family-complex="Courier New" fo:font-size="0.18056in" style:font-size-asian="0.18056in" style:font-size-complex="0.180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26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2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30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00">
      <style:text-properties fo:text-transform="uppercas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.08333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29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401">
      <style:paragraph-properties fo:line-height="150%" fo:text-align="center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83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402">
      <style:graphic-properties fo:wrap-option="wrap" fo:padding-top="0.05in" fo:padding-bottom="0.05in" fo:padding-left="0.1in" fo:padding-right="0.1in" draw:textarea-vertical-align="top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833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03" style:parent-style-name="Graphics">
      <style:graphic-properties draw:fill="none" draw:stroke="none"/>
    </style:style>
    <style:style style:family="graphic" style:name="a404" style:parent-style-name="Graphics">
      <style:graphic-properties draw:fill="none" draw:stroke="none"/>
    </style:style>
    <style:style style:family="text" style:name="a83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405">
      <style:drawing-page-properties draw:fill="solid" draw:fill-color="#e0d8d2" draw:opacity="100%" presentation:transition-type="manual" presentation:transition-speed="slow" smil:type="pushWipe" smil:subtype="fromBottom" presentation:visibility="visible" draw:background-size="border" presentation:background-objects-visible="true" presentation:background-visible="false" presentation:display-header="false" presentation:display-footer="false" presentation:display-page-number="false" presentation:display-date-time="false"/>
    </style:style>
    <style:style style:family="paragraph" style:name="a836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0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0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3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10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839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408">
      <style:paragraph-properties fo:line-height="100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409">
      <style:graphic-properties fo:wrap-option="wrap" fo:padding-top="0.05in" fo:padding-bottom="0.05in" fo:padding-left="0.1in" fo:padding-right="0.1in" draw:textarea-vertical-align="middle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51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1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1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1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1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1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1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20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1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2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22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2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62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25">
      <style:text-properties fo:font-variant="normal" fo:text-transform="none" fo:color="#b85b45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2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627"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628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731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62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Courier New" style:font-family-complex="Segoe UI" fo:font-size="0.20833in" style:font-size-asian="0.20833in" style:font-size-complex="0.208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3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73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35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736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73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738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41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33333in" style:font-size-asian="0.33333in" style:font-size-complex="0.33333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4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739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41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42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412">
      <style:paragraph-properties fo:line-height="150%" fo:text-align="center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84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414">
      <style:graphic-properties fo:wrap-option="wrap" fo:padding-top="0.05in" fo:padding-bottom="0.05in" fo:padding-left="0.1in" fo:padding-right="0.1in" draw:textarea-vertical-align="top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84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1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4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4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41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4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52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84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s" fo:country="E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418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text:list-style style:name="a793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796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828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459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529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799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511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569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851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678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784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448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730">
      <text:list-level-style-number text:level="1" style:num-format="" style:num-list-format-name="">
        <style:list-level-properties text:space-before="0in" text:min-label-width="0.25in"/>
      </text:list-level-style-number>
      <text:list-level-style-number text:level="2" style:num-format="" style:num-list-format-name="">
        <style:list-level-properties text:space-before="0in" text:min-label-width="0.25in"/>
      </text:list-level-style-number>
      <text:list-level-style-number text:level="3" style:num-format="" style:num-list-format-name="">
        <style:list-level-properties text:space-before="0.35in" text:min-label-width="0.25in"/>
      </text:list-level-style-number>
      <text:list-level-style-number text:level="4" style:num-format="" style:num-list-format-name="">
        <style:list-level-properties text:space-before="0.35in" text:min-label-width="0.25in"/>
      </text:list-level-style-number>
      <text:list-level-style-number text:level="5" style:num-format="" style:num-list-format-name="">
        <style:list-level-properties text:space-before="0.6625in" text:min-label-width="0.25in"/>
      </text:list-level-style-number>
      <text:list-level-style-number text:level="6" style:num-format="" style:num-list-format-name="">
        <style:list-level-properties text:space-before="2.5in" text:min-label-width="0.25in"/>
      </text:list-level-style-number>
      <text:list-level-style-number text:level="7" style:num-format="" style:num-list-format-name="">
        <style:list-level-properties text:space-before="3in" text:min-label-width="0.25in"/>
      </text:list-level-style-number>
      <text:list-level-style-number text:level="8" style:num-format="" style:num-list-format-name="">
        <style:list-level-properties text:space-before="3.5in" text:min-label-width="0.25in"/>
      </text:list-level-style-number>
      <text:list-level-style-number text:level="9" style:num-format="" style:num-list-format-name="">
        <style:list-level-properties text:space-before="4in" text:min-label-width="0.25in"/>
      </text:list-level-style-number>
    </text:list-style>
    <text:list-style style:name="a787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592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487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557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802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502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840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472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805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843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437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691">
      <text:list-level-style-number text:level="1" style:num-format="" style:num-list-format-name="">
        <style:list-level-properties text:space-before="0in" text:min-label-width="0.25in"/>
      </text:list-level-style-number>
      <text:list-level-style-number text:level="2" style:num-format="" style:num-list-format-name="">
        <style:list-level-properties text:space-before="0in" text:min-label-width="0.25in"/>
      </text:list-level-style-number>
      <text:list-level-style-number text:level="3" style:num-format="" style:num-list-format-name="">
        <style:list-level-properties text:space-before="0.35in" text:min-label-width="0.25in"/>
      </text:list-level-style-number>
      <text:list-level-style-number text:level="4" style:num-format="" style:num-list-format-name="">
        <style:list-level-properties text:space-before="0.35in" text:min-label-width="0.25in"/>
      </text:list-level-style-number>
      <text:list-level-style-number text:level="5" style:num-format="" style:num-list-format-name="">
        <style:list-level-properties text:space-before="0.6625in" text:min-label-width="0.25in"/>
      </text:list-level-style-number>
      <text:list-level-style-number text:level="6" style:num-format="" style:num-list-format-name="">
        <style:list-level-properties text:space-before="2.5in" text:min-label-width="0.25in"/>
      </text:list-level-style-number>
      <text:list-level-style-number text:level="7" style:num-format="" style:num-list-format-name="">
        <style:list-level-properties text:space-before="3in" text:min-label-width="0.25in"/>
      </text:list-level-style-number>
      <text:list-level-style-number text:level="8" style:num-format="" style:num-list-format-name="">
        <style:list-level-properties text:space-before="3.5in" text:min-label-width="0.25in"/>
      </text:list-level-style-number>
      <text:list-level-style-number text:level="9" style:num-format="" style:num-list-format-name="">
        <style:list-level-properties text:space-before="4in" text:min-label-width="0.25in"/>
      </text:list-level-style-number>
    </text:list-style>
    <text:list-style style:name="a724">
      <text:list-level-style-number text:level="1" style:num-format="" style:num-list-format-name="">
        <style:list-level-properties text:space-before="0in" text:min-label-width="0.25in"/>
      </text:list-level-style-number>
      <text:list-level-style-number text:level="2" style:num-format="" style:num-list-format-name="">
        <style:list-level-properties text:space-before="0in" text:min-label-width="0.25in"/>
      </text:list-level-style-number>
      <text:list-level-style-number text:level="3" style:num-format="" style:num-list-format-name="">
        <style:list-level-properties text:space-before="0.35in" text:min-label-width="0.25in"/>
      </text:list-level-style-number>
      <text:list-level-style-number text:level="4" style:num-format="" style:num-list-format-name="">
        <style:list-level-properties text:space-before="0.35in" text:min-label-width="0.25in"/>
      </text:list-level-style-number>
      <text:list-level-style-number text:level="5" style:num-format="" style:num-list-format-name="">
        <style:list-level-properties text:space-before="0.6625in" text:min-label-width="0.25in"/>
      </text:list-level-style-number>
      <text:list-level-style-number text:level="6" style:num-format="" style:num-list-format-name="">
        <style:list-level-properties text:space-before="2.5in" text:min-label-width="0.25in"/>
      </text:list-level-style-number>
      <text:list-level-style-number text:level="7" style:num-format="" style:num-list-format-name="">
        <style:list-level-properties text:space-before="3in" text:min-label-width="0.25in"/>
      </text:list-level-style-number>
      <text:list-level-style-number text:level="8" style:num-format="" style:num-list-format-name="">
        <style:list-level-properties text:space-before="3.5in" text:min-label-width="0.25in"/>
      </text:list-level-style-number>
      <text:list-level-style-number text:level="9" style:num-format="" style:num-list-format-name="">
        <style:list-level-properties text:space-before="4in" text:min-label-width="0.25in"/>
      </text:list-level-style-number>
    </text:list-style>
    <text:list-style style:name="a586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831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589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695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727">
      <text:list-level-style-number text:level="1" style:num-format="" style:num-list-format-name="">
        <style:list-level-properties text:space-before="0in" text:min-label-width="0.25in"/>
      </text:list-level-style-number>
      <text:list-level-style-number text:level="2" style:num-format="" style:num-list-format-name="">
        <style:list-level-properties text:space-before="0in" text:min-label-width="0.25in"/>
      </text:list-level-style-number>
      <text:list-level-style-number text:level="3" style:num-format="" style:num-list-format-name="">
        <style:list-level-properties text:space-before="0.35in" text:min-label-width="0.25in"/>
      </text:list-level-style-number>
      <text:list-level-style-number text:level="4" style:num-format="" style:num-list-format-name="">
        <style:list-level-properties text:space-before="0.35in" text:min-label-width="0.25in"/>
      </text:list-level-style-number>
      <text:list-level-style-number text:level="5" style:num-format="" style:num-list-format-name="">
        <style:list-level-properties text:space-before="0.6625in" text:min-label-width="0.25in"/>
      </text:list-level-style-number>
      <text:list-level-style-number text:level="6" style:num-format="" style:num-list-format-name="">
        <style:list-level-properties text:space-before="2.5in" text:min-label-width="0.25in"/>
      </text:list-level-style-number>
      <text:list-level-style-number text:level="7" style:num-format="" style:num-list-format-name="">
        <style:list-level-properties text:space-before="3in" text:min-label-width="0.25in"/>
      </text:list-level-style-number>
      <text:list-level-style-number text:level="8" style:num-format="" style:num-list-format-name="">
        <style:list-level-properties text:space-before="3.5in" text:min-label-width="0.25in"/>
      </text:list-level-style-number>
      <text:list-level-style-number text:level="9" style:num-format="" style:num-list-format-name="">
        <style:list-level-properties text:space-before="4in" text:min-label-width="0.25in"/>
      </text:list-level-style-number>
    </text:list-style>
    <text:list-style style:name="a834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837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413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790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in"/>
      </text:list-level-style-number>
      <text:list-level-style-number text:level="3" style:num-format="" style:num-list-format-name="">
        <style:list-level-properties text:space-before="0.35in"/>
      </text:list-level-style-number>
      <text:list-level-style-number text:level="4" style:num-format="" style:num-list-format-name="">
        <style:list-level-properties text:space-before="0.35in"/>
      </text:list-level-style-number>
      <text:list-level-style-number text:level="5" style:num-format="" style:num-list-format-name="">
        <style:list-level-properties text:space-before="0.6625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number:date-style xmlns:number="urn:oasis:names:tc:opendocument:xmlns:datastyle:1.0" style:name="a532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767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733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751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854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808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416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595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</office:automatic-styles>
  <office:body>
    <office:presentation>
      <draw:page draw:name="Slide1" draw:style-name="a392" draw:master-page-name="Master1-Layout1-title-Title-Slide" presentation:presentation-page-layout-name="Master1-PPL1" draw:id="Slide-256">
        <draw:frame draw:id="id121" presentation:style-name="a395" draw:name="Título 1" svg:x="1.66667in" svg:y="1.62051in" svg:width="10in" svg:height="2.61111in" presentation:class="title" presentation:placeholder="false">
          <draw:text-box>
            <text:p text:style-name="a394" text:class-names="" text:cond-style-name="">
              <text:span text:style-name="a393" text:class-names="">
                VENTA ROPA DE 
                <text:line-break/>
                SEGUNDA MANO
              </text:span>
            </text:p>
          </draw:text-box>
          <svg:title/>
          <svg:desc/>
        </draw:frame>
        <draw:frame draw:id="id122" presentation:style-name="a402" draw:name="Subtítulo 2" svg:x="1.66667in" svg:y="4.23798in" svg:width="10in" svg:height="1.81076in" presentation:class="subtitle" presentation:placeholder="false">
          <draw:text-box>
            <text:p text:style-name="a398" text:class-names="" text:cond-style-name="">
              <text:span text:style-name="a396" text:class-names="">
                Sistema que ayuda a vender ropa con falla
                <text:s text:c="1"/>
              </text:span>
              <text:span text:style-name="a397" text:class-names=""/>
            </text:p>
            <text:p text:style-name="a401" text:class-names="" text:cond-style-name="">
              <text:span text:style-name="a399" text:class-names="">de fábrica o de segunda mano</text:span>
              <text:span text:style-name="a400" text:class-names=""/>
            </text:p>
          </draw:text-box>
          <svg:title/>
          <svg:desc/>
        </draw:frame>
        <draw:frame draw:id="id123" draw:style-name="a403" draw:name="Imagen 3" svg:x="10.59491in" svg:y="2.40084in" svg:width="2.45602in" svg:height="1.83026in" style:rel-width="scale" style:rel-height="scale">
          <draw:image xlink:href="media/image1.png" xlink:type="simple" xlink:show="embed" xlink:actuate="onLoad"/>
          <svg:title/>
          <svg:desc>Pin by pauli on pngs | Aesthetic clothes png, Moodboard pngs, Clothes</svg:desc>
        </draw:frame>
        <draw:frame draw:id="id124" draw:style-name="a404" draw:name="Imagen 4" svg:x="0.27083in" svg:y="2.06482in" svg:width="2.24769in" svg:height="2.60648in" style:rel-width="scale" style:rel-height="scale">
          <draw:image xlink:href="media/image2.png" xlink:type="simple" xlink:show="embed" xlink:actuate="onLoad"/>
          <svg:title/>
          <svg:desc>Simple trendy outfits, Aesthetic clothes png, Cool outfits</svg:desc>
        </draw:frame>
      </draw:page>
      <draw:page draw:name="Slide2" draw:style-name="a405" draw:master-page-name="Master1-Layout2-obj-Title-and-Content" presentation:presentation-page-layout-name="Master1-PPL2" draw:id="Slide-257">
        <draw:frame draw:id="id125" presentation:style-name="a409" draw:name="Título 1" svg:x="1.17in" svg:y="0.86447in" svg:width="10.53588in" svg:height="1.44965in" presentation:class="title" presentation:placeholder="false">
          <draw:text-box>
            <text:p text:style-name="a408" text:class-names="" text:cond-style-name="">
              <text:span text:style-name="a406" text:class-names="">Creadores y Objetivo</text:span>
              <text:span text:style-name="a407" text:class-names=""/>
            </text:p>
          </draw:text-box>
          <svg:title/>
          <svg:desc/>
        </draw:frame>
        <draw:frame draw:id="id126" presentation:style-name="a414" draw:name="Marcador de contenido 2" svg:x="1.17in" svg:y="2.3173in" svg:width="10.53588in" svg:height="4.75868in" presentation:class="outline" presentation:placeholder="false">
          <draw:text-box>
            <text:list text:style-name="a413">
              <text:list-item>
                <text:p text:style-name="a412" text:class-names="" text:cond-style-name="">
                  <text:span text:style-name="a410" text:class-names="">Somos Lola, Diego y Andrés, creamos una página con el objetivo de que el administrador pueda vender su ropa, y sus clientes compren la única prenda original para reutilizar la ropa. Por eso se llama "Ropa de Segunda Mano".</text:span>
                  <text:span text:style-name="a411" text:class-names=""/>
                </text:p>
              </text:list-item>
            </text:list>
          </draw:text-box>
          <svg:title/>
          <svg:desc/>
        </draw:frame>
        <draw:frame draw:id="id127" presentation:style-name="a419" draw:name="Marcador de fecha 3" svg:x="0.19in" svg:y="6.98in" svg:width="3.11232in" svg:height="0.39931in" presentation:class="date-time" presentation:placeholder="false">
          <draw:text-box>
            <text:p text:style-name="a418" text:class-names="" text:cond-style-name="">
              <text:span text:style-name="a415" text:class-names="">
                <text:date text:fixed="false" style:data-style-name="a416">21/06/2024</text:date>
              </text:span>
              <text:span text:style-name="a417" text:class-names=""/>
            </text:p>
          </draw:text-box>
          <svg:title/>
          <svg:desc/>
        </draw:frame>
        <draw:frame draw:id="id128" presentation:style-name="a422" draw:transform="translate(-2.27333in -0.22752in) rotate(-1.5708) translate(0.35418in 2.51667in)" draw:name="Marcador de pie de página 4" svg:width="4.54667in" svg:height="0.45503in" presentation:class="footer" presentation:placeholder="false">
          <draw:text-box>
            <text:p text:style-name="a421" text:class-names="" text:cond-style-name="">
              <text:span text:style-name="a420" text:class-names="">
                <text:s text:c="13"/>
              </text:span>
            </text:p>
          </draw:text-box>
          <svg:title/>
          <svg:desc/>
        </draw:frame>
        <draw:frame draw:id="id129" presentation:style-name="a425" draw:name="Marcador de número de diapositiva 5" svg:x="12.53053in" svg:y="6.98in" svg:width="0.5479in" svg:height="0.39931in" presentation:class="page-number" presentation:placeholder="false">
          <draw:text-box>
            <text:p text:style-name="a424" text:class-names="" text:cond-style-name="">
              <text:span text:style-name="a423" text:class-names="">
                <text:page-number style:num-format="1" text:fixed="false">2</text:page-number>
              </text:span>
            </text:p>
          </draw:text-box>
          <svg:title/>
          <svg:desc/>
        </draw:frame>
        <draw:frame draw:id="id130" draw:style-name="a426" draw:name="Imagen 7" svg:x="2.7488in" svg:y="5.08494in" svg:width="2.21608in" svg:height="2.65064in" style:rel-width="scale" style:rel-height="scale">
          <draw:image xlink:href="media/image3.png" xlink:type="simple" xlink:show="embed" xlink:actuate="onLoad"/>
          <svg:title/>
          <svg:desc/>
        </draw:frame>
        <draw:frame draw:id="id131" draw:style-name="a427" draw:name="Imagen 8" svg:x="5.29554in" svg:y="5.08614in" svg:width="1.90892in" svg:height="2.9367in" style:rel-width="scale" style:rel-height="scale">
          <draw:image xlink:href="media/image4.png" xlink:type="simple" xlink:show="embed" xlink:actuate="onLoad"/>
          <svg:title/>
          <svg:desc>La cara de un hombre con lentes
Descripción generada automáticamente</svg:desc>
        </draw:frame>
        <draw:frame draw:id="id132" draw:style-name="a428" draw:name="Imagen 14" svg:x="7.70152in" svg:y="5.15398in" svg:width="1.17815in" svg:height="2.51255in" style:rel-width="scale" style:rel-height="scale">
          <draw:image xlink:href="media/image5.png" xlink:type="simple" xlink:show="embed" xlink:actuate="onLoad"/>
          <svg:title/>
          <svg:desc>La cara de un hombre
Descripción generada automáticamente</svg:desc>
        </draw:frame>
      </draw:page>
      <draw:page draw:name="Slide3" draw:style-name="a429" draw:master-page-name="Master1-Layout2-obj-Title-and-Content" presentation:presentation-page-layout-name="Master1-PPL2" draw:id="Slide-258">
        <draw:frame draw:id="id133" presentation:style-name="a432" draw:name="Título 1" svg:x="1.31151in" svg:y="0.55in" svg:width="10.53588in" svg:height="1.44965in" presentation:class="title" presentation:placeholder="false">
          <draw:text-box>
            <text:p text:style-name="a431" text:class-names="" text:cond-style-name="">
              <text:span text:style-name="a430" text:class-names="">Analicemos el negocio</text:span>
            </text:p>
          </draw:text-box>
          <svg:title/>
          <svg:desc/>
        </draw:frame>
        <draw:frame draw:id="id134" presentation:style-name="a530" draw:name="Marcador de contenido 2" svg:x="1.17in" svg:y="2.05in" svg:width="10.53588in" svg:height="4.75868in" presentation:class="outline" presentation:placeholder="false">
          <draw:text-box>
            <text:list text:style-name="a437">
              <text:list-item>
                <text:p text:style-name="a436" text:class-names="" text:cond-style-name="">
                  <text:span text:style-name="a433" text:class-names="">
                    ¿Qué tipo de ropa
                    <text:s text:c="1"/>
                  </text:span>
                  <text:span text:style-name="a434" text:class-names="">vendés</text:span>
                  <text:span text:style-name="a435" text:class-names="">?</text:span>
                </text:p>
              </text:list-item>
            </text:list>
            <text:list text:style-name="a448">
              <text:list-item>
                <text:p text:style-name="a447" text:class-names="" text:cond-style-name="">
                  <text:span text:style-name="a438" text:class-names="">
                    ¿De
                    <text:s text:c="1"/>
                  </text:span>
                  <text:span text:style-name="a439" text:class-names="">dónde</text:span>
                  <text:span text:style-name="a440" text:class-names="">
                    <text:s text:c="1"/>
                  </text:span>
                  <text:span text:style-name="a441" text:class-names="">conseguís</text:span>
                  <text:span text:style-name="a442" text:class-names="">
                    <text:s text:c="1"/>
                    la
                    <text:s text:c="1"/>
                  </text:span>
                  <text:span text:style-name="a443" text:class-names="">ropa</text:span>
                  <text:span text:style-name="a444" text:class-names="">
                    <text:s text:c="1"/>
                    que
                    <text:s text:c="1"/>
                  </text:span>
                  <text:span text:style-name="a445" text:class-names="">vendés</text:span>
                  <text:span text:style-name="a446" text:class-names="">?</text:span>
                </text:p>
              </text:list-item>
            </text:list>
            <text:list text:style-name="a459">
              <text:list-item>
                <text:p text:style-name="a458" text:class-names="" text:cond-style-name="">
                  <text:span text:style-name="a449" text:class-names="">¿</text:span>
                  <text:span text:style-name="a450" text:class-names="">Cómo</text:span>
                  <text:span text:style-name="a451" text:class-names="">
                    <text:s text:c="1"/>
                  </text:span>
                  <text:span text:style-name="a452" text:class-names="">gestionás</text:span>
                  <text:span text:style-name="a453" text:class-names="">
                    <text:s text:c="1"/>
                  </text:span>
                  <text:span text:style-name="a454" text:class-names="">el</text:span>
                  <text:span text:style-name="a455" text:class-names="">
                    <text:s text:c="1"/>
                  </text:span>
                  <text:span text:style-name="a456" text:class-names="">inventario</text:span>
                  <text:span text:style-name="a457" text:class-names="">?</text:span>
                </text:p>
              </text:list-item>
            </text:list>
            <text:list text:style-name="a472">
              <text:list-item>
                <text:p text:style-name="a471" text:class-names="" text:cond-style-name="">
                  <text:span text:style-name="a460" text:class-names="">¿</text:span>
                  <text:span text:style-name="a461" text:class-names="">Cuáles</text:span>
                  <text:span text:style-name="a462" text:class-names="">
                    <text:s text:c="1"/>
                    son
                    <text:s text:c="1"/>
                  </text:span>
                  <text:span text:style-name="a463" text:class-names="">los</text:span>
                  <text:span text:style-name="a464" text:class-names="">
                    <text:s text:c="1"/>
                  </text:span>
                  <text:span text:style-name="a465" text:class-names="">métodos</text:span>
                  <text:span text:style-name="a466" text:class-names="">
                    <text:s text:c="1"/>
                    de
                    <text:s text:c="1"/>
                  </text:span>
                  <text:span text:style-name="a467" text:class-names="">pago</text:span>
                  <text:span text:style-name="a468" text:class-names="">
                    <text:s text:c="1"/>
                  </text:span>
                  <text:span text:style-name="a469" text:class-names="">disponibles</text:span>
                  <text:span text:style-name="a470" text:class-names="">?</text:span>
                </text:p>
              </text:list-item>
            </text:list>
            <text:list text:style-name="a487">
              <text:list-item>
                <text:p text:style-name="a486" text:class-names="" text:cond-style-name="">
                  <text:span text:style-name="a473" text:class-names="">¿</text:span>
                  <text:span text:style-name="a474" text:class-names="">Cómo</text:span>
                  <text:span text:style-name="a475" text:class-names="">
                    <text:s text:c="1"/>
                    se
                    <text:s text:c="1"/>
                  </text:span>
                  <text:span text:style-name="a476" text:class-names="">realiza</text:span>
                  <text:span text:style-name="a477" text:class-names="">
                    <text:s text:c="1"/>
                    la
                    <text:s text:c="1"/>
                  </text:span>
                  <text:span text:style-name="a478" text:class-names="">compra</text:span>
                  <text:span text:style-name="a479" text:class-names="">
                    <text:s text:c="1"/>
                  </text:span>
                  <text:span text:style-name="a480" text:class-names="">en</text:span>
                  <text:span text:style-name="a481" text:class-names="">
                    <text:s text:c="1"/>
                  </text:span>
                  <text:span text:style-name="a482" text:class-names="">tu</text:span>
                  <text:span text:style-name="a483" text:class-names="">
                    <text:s text:c="1"/>
                  </text:span>
                  <text:span text:style-name="a484" text:class-names="">página</text:span>
                  <text:span text:style-name="a485" text:class-names="">?</text:span>
                </text:p>
              </text:list-item>
            </text:list>
            <text:list text:style-name="a502">
              <text:list-item>
                <text:p text:style-name="a501" text:class-names="" text:cond-style-name="">
                  <text:span text:style-name="a488" text:class-names="">
                    ¿De
                    <text:s text:c="1"/>
                  </text:span>
                  <text:span text:style-name="a489" text:class-names="">qué</text:span>
                  <text:span text:style-name="a490" text:class-names="">
                    <text:s text:c="1"/>
                  </text:span>
                  <text:span text:style-name="a491" text:class-names="">manera</text:span>
                  <text:span text:style-name="a492" text:class-names="">
                    <text:s text:c="1"/>
                  </text:span>
                  <text:span text:style-name="a493" text:class-names="">el</text:span>
                  <text:span text:style-name="a494" text:class-names="">
                    <text:s text:c="1"/>
                  </text:span>
                  <text:span text:style-name="a495" text:class-names="">usuario</text:span>
                  <text:span text:style-name="a496" text:class-names=""> </text:span>
                  <text:span text:style-name="a497" text:class-names="">recibe</text:span>
                  <text:span text:style-name="a498" text:class-names="">
                    <text:s text:c="1"/>
                    la
                    <text:s text:c="1"/>
                  </text:span>
                  <text:span text:style-name="a499" text:class-names="">compra</text:span>
                  <text:span text:style-name="a500" text:class-names="">?</text:span>
                </text:p>
              </text:list-item>
            </text:list>
            <text:list text:style-name="a511">
              <text:list-item>
                <text:p text:style-name="a510" text:class-names="" text:cond-style-name="">
                  <text:span text:style-name="a503" text:class-names="">
                    ¿Hay
                    <text:s text:c="1"/>
                  </text:span>
                  <text:span text:style-name="a504" text:class-names="">algún</text:span>
                  <text:span text:style-name="a505" text:class-names="">
                    <text:s text:c="1"/>
                  </text:span>
                  <text:span text:style-name="a506" text:class-names="">descuento</text:span>
                  <text:span text:style-name="a507" text:class-names="">/</text:span>
                  <text:span text:style-name="a508" text:class-names="">promoción</text:span>
                  <text:span text:style-name="a509" text:class-names="">?</text:span>
                </text:p>
              </text:list-item>
            </text:list>
            <text:list text:style-name="a529">
              <text:list-item>
                <text:p text:style-name="a528" text:class-names="" text:cond-style-name="">
                  <text:span text:style-name="a512" text:class-names="">¿</text:span>
                  <text:span text:style-name="a513" text:class-names="">Qué</text:span>
                  <text:span text:style-name="a514" text:class-names="">
                    <text:s text:c="1"/>
                  </text:span>
                  <text:span text:style-name="a515" text:class-names="">datos</text:span>
                  <text:span text:style-name="a516" text:class-names="">
                    <text:s text:c="1"/>
                    del
                    <text:s text:c="1"/>
                  </text:span>
                  <text:span text:style-name="a517" text:class-names="">cliente</text:span>
                  <text:span text:style-name="a518" text:class-names="">
                    <text:s text:c="1"/>
                  </text:span>
                  <text:span text:style-name="a519" text:class-names="">necesitás</text:span>
                  <text:span text:style-name="a520" text:class-names="">
                    <text:s text:c="1"/>
                    para
                    <text:s text:c="1"/>
                  </text:span>
                  <text:span text:style-name="a521" text:class-names="">realizar</text:span>
                  <text:span text:style-name="a522" text:class-names="">
                    <text:s text:c="1"/>
                  </text:span>
                  <text:span text:style-name="a523" text:class-names="">una</text:span>
                  <text:span text:style-name="a524" text:class-names="">
                    <text:s text:c="1"/>
                  </text:span>
                  <text:span text:style-name="a525" text:class-names="">compra</text:span>
                  <text:span text:style-name="a526" text:class-names="">
                    ?
                    <text:line-break/>
                  </text:span>
                  <text:span text:style-name="a527" text:class-names=""/>
                </text:p>
              </text:list-item>
            </text:list>
          </draw:text-box>
          <svg:title/>
          <svg:desc/>
        </draw:frame>
        <draw:frame draw:id="id135" presentation:style-name="a535" draw:name="Marcador de fecha 3" svg:x="0.19in" svg:y="6.98in" svg:width="3.11232in" svg:height="0.39931in" presentation:class="date-time" presentation:placeholder="false">
          <draw:text-box>
            <text:p text:style-name="a534" text:class-names="" text:cond-style-name="">
              <text:span text:style-name="a531" text:class-names="">
                <text:date text:fixed="false" style:data-style-name="a532">21/06/2024</text:date>
              </text:span>
              <text:span text:style-name="a533" text:class-names=""/>
            </text:p>
          </draw:text-box>
          <svg:title/>
          <svg:desc/>
        </draw:frame>
        <draw:frame draw:id="id136" presentation:style-name="a538" draw:name="Marcador de número de diapositiva 5" svg:x="12.53053in" svg:y="6.98in" svg:width="0.5479in" svg:height="0.39931in" presentation:class="page-number" presentation:placeholder="false">
          <draw:text-box>
            <text:p text:style-name="a537" text:class-names="" text:cond-style-name="">
              <text:span text:style-name="a536" text:class-names="">
                <text:page-number style:num-format="1" text:fixed="false">3</text:page-number>
              </text:span>
            </text:p>
          </draw:text-box>
          <svg:title/>
          <svg:desc/>
        </draw:frame>
        <draw:frame draw:id="id137" draw:style-name="a541" draw:name="CuadroTexto 10" svg:x="8.16981in" svg:y="1.07862in" svg:width="4.16352in" svg:height="0.40391in">
          <draw:text-box>
            <text:p text:style-name="a540" text:class-names="" text:cond-style-name="">
              <text:span text:style-name="a539" text:class-names="">P R E G U N T A S  C L I E N T E</text:span>
            </text:p>
          </draw:text-box>
          <svg:title/>
          <svg:desc/>
        </draw:frame>
        <draw:frame draw:id="id138" draw:style-name="a542" draw:name="Imagen 7" svg:x="7.78021in" svg:y="1.28125in" svg:width="4.48125in" svg:height="4.5in" style:rel-width="scale" style:rel-height="scale">
          <draw:image xlink:href="media/image6.gif" xlink:type="simple" xlink:show="embed" xlink:actuate="onLoad"/>
          <svg:title/>
          <svg:desc/>
        </draw:frame>
      </draw:page>
      <draw:page draw:name="Slide9" draw:style-name="a543" draw:master-page-name="Master1-Layout2-obj-Title-and-Content" presentation:presentation-page-layout-name="Master1-PPL2" draw:id="Slide-264">
        <draw:frame draw:id="id139" presentation:style-name="a546" draw:name="Título 1" svg:x="1.31151in" svg:y="0.55in" svg:width="10.53588in" svg:height="1.44965in" presentation:class="title" presentation:placeholder="false">
          <draw:text-box>
            <text:p text:style-name="a545" text:class-names="" text:cond-style-name="">
              <text:span text:style-name="a544" text:class-names="">Restricciones</text:span>
            </text:p>
          </draw:text-box>
          <svg:title/>
          <svg:desc/>
        </draw:frame>
        <draw:frame draw:id="id140" presentation:style-name="a593" draw:name="Marcador de contenido 2" svg:x="1.20472in" svg:y="1.99126in" svg:width="9.42303in" svg:height="1.58607in" presentation:class="outline" presentation:placeholder="false">
          <draw:text-box>
            <text:list text:style-name="a557">
              <text:list-item>
                <text:p text:style-name="a556" text:class-names="" text:cond-style-name="">
                  <text:span text:style-name="a547" text:class-names="">
                    Tener
                    <text:s text:c="1"/>
                  </text:span>
                  <text:span text:style-name="a548" text:class-names="">una</text:span>
                  <text:span text:style-name="a549" text:class-names="">
                    <text:s text:c="1"/>
                  </text:span>
                  <text:span text:style-name="a550" text:class-names="">edad</text:span>
                  <text:span text:style-name="a551" text:class-names="">
                    <text:s text:c="1"/>
                  </text:span>
                  <text:span text:style-name="a552" text:class-names="">igual</text:span>
                  <text:span text:style-name="a553" text:class-names="">
                    <text:s text:c="1"/>
                    o mayor a 16
                    <text:s text:c="1"/>
                  </text:span>
                  <text:span text:style-name="a554" text:class-names="">años</text:span>
                  <text:span text:style-name="a555" text:class-names="">.</text:span>
                </text:p>
              </text:list-item>
            </text:list>
            <text:list text:style-name="a569">
              <text:list-item>
                <text:p text:style-name="a568" text:class-names="" text:cond-style-name="">
                  <text:span text:style-name="a558" text:class-names="">Contar</text:span>
                  <text:span text:style-name="a559" text:class-names="">
                    <text:s text:c="1"/>
                    con un
                    <text:s text:c="1"/>
                  </text:span>
                  <text:span text:style-name="a560" text:class-names="">correo</text:span>
                  <text:span text:style-name="a561" text:class-names="">
                    <text:s text:c="1"/>
                  </text:span>
                  <text:span text:style-name="a562" text:class-names="">válido</text:span>
                  <text:span text:style-name="a563" text:class-names="">
                    <text:s text:c="1"/>
                    (se
                    <text:s text:c="1"/>
                  </text:span>
                  <text:span text:style-name="a564" text:class-names="">necesita</text:span>
                  <text:span text:style-name="a565" text:class-names="">
                    <text:s text:c="1"/>
                  </text:span>
                  <text:span text:style-name="a566" text:class-names="">confirmación</text:span>
                  <text:span text:style-name="a567" text:class-names="">).</text:span>
                </text:p>
              </text:list-item>
            </text:list>
            <text:list text:style-name="a586">
              <text:list-item>
                <text:p text:style-name="a585" text:class-names="" text:cond-style-name="">
                  <text:span text:style-name="a570" text:class-names="">Contar</text:span>
                  <text:span text:style-name="a571" text:class-names="">
                    <text:s text:c="1"/>
                    con
                    <text:s text:c="1"/>
                  </text:span>
                  <text:span text:style-name="a572" text:class-names="">una</text:span>
                  <text:span text:style-name="a573" text:class-names="">
                    <text:s text:c="1"/>
                  </text:span>
                  <text:span text:style-name="a574" text:class-names="">contraseña</text:span>
                  <text:span text:style-name="a575" text:class-names="">
                    <text:s text:c="1"/>
                  </text:span>
                  <text:span text:style-name="a576" text:class-names="">válida</text:span>
                  <text:span text:style-name="a577" text:class-names="">
                    <text:s text:c="1"/>
                    (
                  </text:span>
                  <text:span text:style-name="a578" text:class-names="">mínimo</text:span>
                  <text:span text:style-name="a579" text:class-names="">
                    <text:s text:c="1"/>
                    8 
                  </text:span>
                  <text:span text:style-name="a580" text:class-names="">carácteres</text:span>
                  <text:span text:style-name="a581" text:class-names=""> </text:span>
                  <text:span text:style-name="a582" text:class-names="">alfanuméricos</text:span>
                  <text:span text:style-name="a583" text:class-names="">).</text:span>
                  <text:span text:style-name="a584" text:class-names=""/>
                </text:p>
              </text:list-item>
            </text:list>
            <text:list text:style-name="a589">
              <text:list-item>
                <text:p text:style-name="a588" text:class-names="" text:cond-style-name="">
                  <text:span text:style-name="a587" text:class-names=""/>
                </text:p>
              </text:list-item>
            </text:list>
            <text:list text:style-name="a592">
              <text:list-item>
                <text:p text:style-name="a591" text:class-names="" text:cond-style-name="">
                  <text:span text:style-name="a590" text:class-names=""/>
                </text:p>
              </text:list-item>
            </text:list>
          </draw:text-box>
          <svg:title/>
          <svg:desc/>
        </draw:frame>
        <draw:frame draw:id="id141" presentation:style-name="a598" draw:name="Marcador de fecha 3" svg:x="0.19in" svg:y="6.98in" svg:width="3.11232in" svg:height="0.39931in" presentation:class="date-time" presentation:placeholder="false">
          <draw:text-box>
            <text:p text:style-name="a597" text:class-names="" text:cond-style-name="">
              <text:span text:style-name="a594" text:class-names="">
                <text:date text:fixed="false" style:data-style-name="a595">21/06/2024</text:date>
              </text:span>
              <text:span text:style-name="a596" text:class-names=""/>
            </text:p>
          </draw:text-box>
          <svg:title/>
          <svg:desc/>
        </draw:frame>
        <draw:frame draw:id="id142" presentation:style-name="a601" draw:name="Marcador de número de diapositiva 5" svg:x="12.53053in" svg:y="6.98in" svg:width="0.5479in" svg:height="0.39931in" presentation:class="page-number" presentation:placeholder="false">
          <draw:text-box>
            <text:p text:style-name="a600" text:class-names="" text:cond-style-name="">
              <text:span text:style-name="a599" text:class-names="">
                <text:page-number style:num-format="1" text:fixed="false">4</text:page-number>
              </text:span>
            </text:p>
          </draw:text-box>
          <svg:title/>
          <svg:desc/>
        </draw:frame>
        <draw:frame draw:id="id143" draw:style-name="a607" draw:name="CuadroTexto 10" svg:x="8.16981in" svg:y="1.07862in" svg:width="4.16352in" svg:height="0.70684in">
          <draw:text-box>
            <text:p text:style-name="a604" text:class-names="" text:cond-style-name="">
              <text:span text:style-name="a602" text:class-names="">
                P A R A  E L  R E G I S T R O  D E 
                <text:s text:c="1"/>
              </text:span>
              <text:span text:style-name="a603" text:class-names=""/>
            </text:p>
            <text:p text:style-name="a606" text:class-names="" text:cond-style-name="">
              <text:span text:style-name="a605" text:class-names="">U S U A R I O  ( C L I E N T E )</text:span>
            </text:p>
          </draw:text-box>
          <svg:title/>
          <svg:desc/>
        </draw:frame>
        <draw:frame draw:id="id144" draw:style-name="a670" draw:name="CuadroTexto 6" svg:x="3.78935in" svg:y="3.95139in" svg:width="5.58102in" svg:height="3.13027in">
          <draw:text-box>
            <text:p text:style-name="a611" text:class-names="" text:cond-style-name="">
              <text:span text:style-name="a608" text:class-names="">Clientes</text:span>
              <text:span text:style-name="a609" text:class-names="">(</text:span>
              <text:span text:style-name="a610" text:class-names="">​</text:span>
            </text:p>
            <text:p text:style-name="a618" text:class-names="" text:cond-style-name="">
              <text:span text:style-name="a612" text:class-names="">
                <text:s text:c="1"/>
              </text:span>
              <text:span text:style-name="a613" text:class-names="">ID_Clientes</text:span>
              <text:span text:style-name="a614" text:class-names="">
                <text:s text:c="1"/>
              </text:span>
              <text:span text:style-name="a615" text:class-names="">INT</text:span>
              <text:span text:style-name="a616" text:class-names="">
                <text:s text:c="1"/>
                NOT NULL PRIMARY KEY AUTO_INCREMENT,  
              </text:span>
              <text:span text:style-name="a617" text:class-names="">​</text:span>
            </text:p>
            <text:p text:style-name="a623" text:class-names="" text:cond-style-name="">
              <text:span text:style-name="a619" text:class-names="">
                   DNI
                <text:s text:c="1"/>
              </text:span>
              <text:span text:style-name="a620" text:class-names="">INT</text:span>
              <text:span text:style-name="a621" text:class-names="">(9) NOT NULL UNIQUE,</text:span>
              <text:span text:style-name="a622" text:class-names="">​</text:span>
            </text:p>
            <text:p text:style-name="a628" text:class-names="" text:cond-style-name="">
              <text:span text:style-name="a624" text:class-names="">
                   Nombre
                <text:s text:c="1"/>
              </text:span>
              <text:span text:style-name="a625" text:class-names="">VARCHAR</text:span>
              <text:span text:style-name="a626" text:class-names="">(30) NOT NULL,</text:span>
              <text:span text:style-name="a627" text:class-names="">​</text:span>
            </text:p>
            <text:p text:style-name="a635" text:class-names="" text:cond-style-name="">
              <text:span text:style-name="a629" text:class-names="">   </text:span>
              <text:span text:style-name="a630" text:class-names="">Apellido</text:span>
              <text:span text:style-name="a631" text:class-names="">
                <text:s text:c="1"/>
              </text:span>
              <text:span text:style-name="a632" text:class-names="">VARCHAR</text:span>
              <text:span text:style-name="a633" text:class-names="">(50) NOT NULL,</text:span>
              <text:span text:style-name="a634" text:class-names="">​</text:span>
            </text:p>
            <text:p text:style-name="a642" text:class-names="" text:cond-style-name="">
              <text:span text:style-name="a636" text:class-names="">   </text:span>
              <text:span text:style-name="a637" text:class-names="">Direccion</text:span>
              <text:span text:style-name="a638" text:class-names="">
                <text:s text:c="1"/>
              </text:span>
              <text:span text:style-name="a639" text:class-names="">VARCHAR</text:span>
              <text:span text:style-name="a640" text:class-names="">(75) NOT NULL,</text:span>
              <text:span text:style-name="a641" text:class-names="">​</text:span>
            </text:p>
            <text:p text:style-name="a647" text:class-names="" text:cond-style-name="">
              <text:span text:style-name="a643" text:class-names="">
                   Email
                <text:s text:c="1"/>
              </text:span>
              <text:span text:style-name="a644" text:class-names="">VARCHAR</text:span>
              <text:span text:style-name="a645" text:class-names="">(60) NOT NULL,</text:span>
              <text:span text:style-name="a646" text:class-names="">​</text:span>
            </text:p>
            <text:p text:style-name="a654" text:class-names="" text:cond-style-name="">
              <text:span text:style-name="a648" text:class-names="">   </text:span>
              <text:span text:style-name="a649" text:class-names="">Telefono</text:span>
              <text:span text:style-name="a650" text:class-names="">
                <text:s text:c="1"/>
              </text:span>
              <text:span text:style-name="a651" text:class-names="">VARCHAR(</text:span>
              <text:span text:style-name="a652" text:class-names="">15) NOT NULL,</text:span>
              <text:span text:style-name="a653" text:class-names="">​</text:span>
            </text:p>
            <text:p text:style-name="a661" text:class-names="" text:cond-style-name="">
              <text:span text:style-name="a655" text:class-names="">   </text:span>
              <text:span text:style-name="a656" text:class-names="">Sexo</text:span>
              <text:span text:style-name="a657" text:class-names="">
                <text:s text:c="1"/>
              </text:span>
              <text:span text:style-name="a658" text:class-names="">CHAR</text:span>
              <text:span text:style-name="a659" text:class-names="">(1),</text:span>
              <text:span text:style-name="a660" text:class-names="">​</text:span>
            </text:p>
            <text:p text:style-name="a667" text:class-names="" text:cond-style-name="">
              <text:span text:style-name="a662" text:class-names="">   </text:span>
              <text:span text:style-name="a663" text:class-names="">Fecha_Nacimiento</text:span>
              <text:span text:style-name="a664" text:class-names="">
                <text:s text:c="1"/>
              </text:span>
              <text:span text:style-name="a665" text:class-names="">DATE</text:span>
              <text:span text:style-name="a666" text:class-names="">​</text:span>
            </text:p>
            <text:p text:style-name="a669" text:class-names="" text:cond-style-name="">
              <text:span text:style-name="a668" text:class-names="">);</text:span>
            </text:p>
          </draw:text-box>
          <svg:title/>
          <svg:desc/>
        </draw:frame>
      </draw:page>
      <draw:page draw:name="Slide6" draw:style-name="a671" draw:master-page-name="Master1-Layout2-obj-Title-and-Content" presentation:presentation-page-layout-name="Master1-PPL2" draw:id="Slide-261">
        <draw:frame draw:id="id145" presentation:style-name="a674" draw:name="Título 1" svg:x="1.17in" svg:y="0.42421in" svg:width="10.53588in" svg:height="1.44965in" presentation:class="title" presentation:placeholder="false">
          <draw:text-box>
            <text:p text:style-name="a673" text:class-names="" text:cond-style-name="">
              <text:span text:style-name="a672" text:class-names="">Reportes para realizar</text:span>
            </text:p>
          </draw:text-box>
          <svg:title/>
          <svg:desc/>
        </draw:frame>
        <draw:frame draw:id="id146" presentation:style-name="a731" draw:name="Marcador de contenido 2" svg:x="1.01458in" svg:y="2.69103in" svg:width="10.4101in" svg:height="4.38132in" presentation:class="outline" presentation:placeholder="false">
          <draw:text-box>
            <text:list text:style-name="a678">
              <text:list-item>
                <text:p text:style-name="a677" text:class-names="" text:cond-style-name="">
                  <text:span text:style-name="a675" text:class-names="">Listar todos los productos con precio menor o igual a $5000</text:span>
                  <text:span text:style-name="a676" text:class-names=""/>
                </text:p>
              </text:list-item>
            </text:list>
            <text:list text:style-name="a691">
              <text:list-item>
                <text:p text:style-name="a690" text:class-names="" text:cond-style-name="">
                  <text:span text:style-name="a679" text:class-names="">
                    SELECT
                    <text:s text:c="1"/>
                  </text:span>
                  <text:span text:style-name="a680" text:class-names="">Nombre, Precio</text:span>
                  <text:span text:style-name="a681" text:class-names=""> </text:span>
                  <text:span text:style-name="a682" text:class-names="">
                    Unitario
                    <text:s text:c="1"/>
                  </text:span>
                  <text:span text:style-name="a683" text:class-names="">FROM</text:span>
                  <text:span text:style-name="a684" text:class-names="">
                    <text:s text:c="1"/>
                    Productos 
                  </text:span>
                  <text:span text:style-name="a685" text:class-names="">WHERE</text:span>
                  <text:span text:style-name="a686" text:class-names="">
                    <text:s text:c="1"/>
                    Precio Unitario
                    <text:s text:c="1"/>
                  </text:span>
                  <text:span text:style-name="a687" text:class-names="">&lt;= 5000.00</text:span>
                  <text:span text:style-name="a688" text:class-names="">;</text:span>
                  <text:span text:style-name="a689" text:class-names=""/>
                </text:p>
              </text:list-item>
            </text:list>
            <text:list text:style-name="a695">
              <text:list-item>
                <text:p text:style-name="a694" text:class-names="" text:cond-style-name="">
                  <text:span text:style-name="a692" text:class-names="">Listar el total de ventar por mes</text:span>
                  <text:span text:style-name="a693" text:class-names=""/>
                </text:p>
              </text:list-item>
            </text:list>
            <text:list text:style-name="a724">
              <text:list-item>
                <text:p text:style-name="a723" text:class-names="" text:cond-style-name="">
                  <text:span text:style-name="a696" text:class-names="">
                    SELECT
                    <text:s text:c="1"/>
                  </text:span>
                  <text:span text:style-name="a697" text:class-names="">MONTH</text:span>
                  <text:span text:style-name="a698" text:class-names="">(</text:span>
                  <text:span text:style-name="a699" text:class-names="">Fecha_Pedido</text:span>
                  <text:span text:style-name="a700" text:class-names="">)</text:span>
                  <text:span text:style-name="a701" text:class-names="">
                    <text:s text:c="1"/>
                    AS
                  </text:span>
                  <text:span text:style-name="a702" text:class-names="">
                    <text:s text:c="1"/>
                    Mes, YEAR(
                  </text:span>
                  <text:span text:style-name="a703" text:class-names="">Fecha_Pedido</text:span>
                  <text:span text:style-name="a704" text:class-names="">
                    )
                    <text:s text:c="1"/>
                  </text:span>
                  <text:span text:style-name="a705" text:class-names="">
                    AS
                    <text:s text:c="1"/>
                  </text:span>
                  <text:span text:style-name="a706" text:class-names="">Año,</text:span>
                  <text:span text:style-name="a707" text:class-names=""> COUNT</text:span>
                  <text:span text:style-name="a708" text:class-names="">(</text:span>
                  <text:span text:style-name="a709" text:class-names="">*</text:span>
                  <text:span text:style-name="a710" text:class-names="">)</text:span>
                  <text:span text:style-name="a711" text:class-names="">
                    <text:s text:c="1"/>
                    AS 
                  </text:span>
                  <text:span text:style-name="a712" text:class-names="">Total_Ventas</text:span>
                  <text:span text:style-name="a713" text:class-names="">
                    <text:s text:c="1"/>
                    FROM 
                  </text:span>
                  <text:span text:style-name="a714" text:class-names="">Pedidos</text:span>
                  <text:span text:style-name="a715" text:class-names="">
                     GROUP BY
                    <text:s text:c="1"/>
                  </text:span>
                  <text:span text:style-name="a716" text:class-names="">YEAR(</text:span>
                  <text:span text:style-name="a717" text:class-names="">Fecha_Pedido</text:span>
                  <text:span text:style-name="a718" text:class-names="">), MONTH(</text:span>
                  <text:span text:style-name="a719" text:class-names="">Fecha_Pedido</text:span>
                  <text:span text:style-name="a720" text:class-names="">)</text:span>
                  <text:span text:style-name="a721" text:class-names="">
                    <text:s text:c="1"/>
                    ORDER BY
                    <text:s text:c="1"/>
                  </text:span>
                  <text:span text:style-name="a722" text:class-names="">Año, Mes;</text:span>
                </text:p>
              </text:list-item>
            </text:list>
            <text:list text:style-name="a727">
              <text:list-item>
                <text:p text:style-name="a726" text:class-names="" text:cond-style-name="">
                  <text:span text:style-name="a725" text:class-names=""/>
                </text:p>
              </text:list-item>
            </text:list>
            <text:list text:style-name="a730">
              <text:list-item>
                <text:p text:style-name="a729" text:class-names="" text:cond-style-name="">
                  <text:span text:style-name="a728" text:class-names="">
                    <text:line-break/>
                  </text:span>
                </text:p>
              </text:list-item>
            </text:list>
          </draw:text-box>
          <svg:title/>
          <svg:desc/>
        </draw:frame>
        <draw:frame draw:id="id147" presentation:style-name="a736" draw:name="Marcador de fecha 3" svg:x="0.19in" svg:y="6.98in" svg:width="3.11232in" svg:height="0.39931in" presentation:class="date-time" presentation:placeholder="false">
          <draw:text-box>
            <text:p text:style-name="a735" text:class-names="" text:cond-style-name="">
              <text:span text:style-name="a732" text:class-names="">
                <text:date text:fixed="false" style:data-style-name="a733">21/06/2024</text:date>
              </text:span>
              <text:span text:style-name="a734" text:class-names=""/>
            </text:p>
          </draw:text-box>
          <svg:title/>
          <svg:desc/>
        </draw:frame>
        <draw:frame draw:id="id148" presentation:style-name="a739" draw:name="Marcador de número de diapositiva 5" svg:x="12.53053in" svg:y="6.98in" svg:width="0.5479in" svg:height="0.39931in" presentation:class="page-number" presentation:placeholder="false">
          <draw:text-box>
            <text:p text:style-name="a738" text:class-names="" text:cond-style-name="">
              <text:span text:style-name="a737" text:class-names="">
                <text:page-number style:num-format="1" text:fixed="false">5</text:page-number>
              </text:span>
            </text:p>
          </draw:text-box>
          <svg:title/>
          <svg:desc/>
        </draw:frame>
        <draw:frame draw:id="id149" draw:style-name="a744" draw:name="CuadroTexto 6" svg:x="8.98742in" svg:y="0.7956in" svg:width="3.83333in" svg:height="0.71102in">
          <draw:text-box>
            <text:p text:style-name="a743" text:class-names="" text:cond-style-name="">
              <text:span text:style-name="a740" text:class-names="">
                É S T O S 
                <text:s text:c="1"/>
              </text:span>
              <text:span text:style-name="a741" text:class-names="">S</text:span>
              <text:span text:style-name="a742" text:class-names="">
                <text:s text:c="1"/>
                O N  A L G U N O S  N E C E S A R I O S
              </text:span>
            </text:p>
          </draw:text-box>
          <svg:title/>
          <svg:desc/>
        </draw:frame>
      </draw:page>
      <draw:page draw:name="Slide4" draw:style-name="a745" draw:master-page-name="Master1-Layout2-obj-Title-and-Content" presentation:presentation-page-layout-name="Master1-PPL2" draw:id="Slide-259">
        <draw:frame draw:id="id150" presentation:style-name="a749" draw:name="Título 1" svg:x="1.17in" svg:y="0.55in" svg:width="10.53588in" svg:height="1.05657in" presentation:class="title" presentation:placeholder="false">
          <draw:text-box>
            <text:p text:style-name="a748" text:class-names="" text:cond-style-name="">
              <text:span text:style-name="a746" text:class-names="">DER (Diagrama Entidad-Relación)</text:span>
              <text:span text:style-name="a747" text:class-names=""/>
            </text:p>
          </draw:text-box>
          <svg:title/>
          <svg:desc/>
        </draw:frame>
        <draw:frame draw:id="id151" presentation:style-name="a754" draw:name="Marcador de fecha 3" svg:x="0.19in" svg:y="6.98in" svg:width="3.11232in" svg:height="0.39931in" presentation:class="date-time" presentation:placeholder="false">
          <draw:text-box>
            <text:p text:style-name="a753" text:class-names="" text:cond-style-name="">
              <text:span text:style-name="a750" text:class-names="">
                <text:date text:fixed="false" style:data-style-name="a751">21/06/2024</text:date>
              </text:span>
              <text:span text:style-name="a752" text:class-names=""/>
            </text:p>
          </draw:text-box>
          <svg:title/>
          <svg:desc/>
        </draw:frame>
        <draw:frame draw:id="id152" presentation:style-name="a757" draw:transform="translate(-2.27333in -0.22752in) rotate(-1.5708) translate(0.35418in 2.51667in)" draw:name="Marcador de pie de página 4" svg:width="4.54667in" svg:height="0.45503in" presentation:class="footer" presentation:placeholder="false">
          <draw:text-box>
            <text:p text:style-name="a756" text:class-names="" text:cond-style-name="">
              <text:span text:style-name="a755" text:class-names="">
                <text:s text:c="13"/>
              </text:span>
            </text:p>
          </draw:text-box>
          <svg:title/>
          <svg:desc/>
        </draw:frame>
        <draw:frame draw:id="id153" presentation:style-name="a760" draw:name="Marcador de número de diapositiva 5" svg:x="12.53053in" svg:y="6.98in" svg:width="0.5479in" svg:height="0.39931in" presentation:class="page-number" presentation:placeholder="false">
          <draw:text-box>
            <text:p text:style-name="a759" text:class-names="" text:cond-style-name="">
              <text:span text:style-name="a758" text:class-names="">
                <text:page-number style:num-format="1" text:fixed="false">6</text:page-number>
              </text:span>
            </text:p>
          </draw:text-box>
          <svg:title/>
          <svg:desc/>
        </draw:frame>
        <draw:frame draw:id="id154" presentation:style-name="a761" draw:name="Marcador de contenido 12" svg:x="3.21355in" svg:y="1.87704in" svg:width="6.43306in" svg:height="5.19893in" style:rel-width="scale" style:rel-height="scale" presentation:class="graphic" presentation:placeholder="false">
          <draw:image xlink:href="media/image7.png" xlink:type="simple" xlink:show="embed" xlink:actuate="onLoad"/>
          <svg:title/>
          <svg:desc>Diagrama</svg:desc>
        </draw:frame>
      </draw:page>
      <draw:page draw:name="Slide8" draw:style-name="a762" draw:master-page-name="Master1-Layout2-obj-Title-and-Content" presentation:presentation-page-layout-name="Master1-PPL2" draw:id="Slide-263">
        <draw:frame draw:id="id155" presentation:style-name="a765" draw:name="Título 1" svg:x="1.17in" svg:y="0.55in" svg:width="10.53588in" svg:height="1.05657in" presentation:class="title" presentation:placeholder="false">
          <draw:text-box>
            <text:p text:style-name="a764" text:class-names="" text:cond-style-name="">
              <text:span text:style-name="a763" text:class-names="">Diagrama de Tablas (3ra forma normal)</text:span>
            </text:p>
          </draw:text-box>
          <svg:title/>
          <svg:desc/>
        </draw:frame>
        <draw:frame draw:id="id156" presentation:style-name="a770" draw:name="Marcador de fecha 3" svg:x="0.19in" svg:y="6.98in" svg:width="3.11232in" svg:height="0.39931in" presentation:class="date-time" presentation:placeholder="false">
          <draw:text-box>
            <text:p text:style-name="a769" text:class-names="" text:cond-style-name="">
              <text:span text:style-name="a766" text:class-names="">
                <text:date text:fixed="false" style:data-style-name="a767">21/06/2024</text:date>
              </text:span>
              <text:span text:style-name="a768" text:class-names=""/>
            </text:p>
          </draw:text-box>
          <svg:title/>
          <svg:desc/>
        </draw:frame>
        <draw:frame draw:id="id157" presentation:style-name="a773" draw:transform="translate(-2.27333in -0.22752in) rotate(-1.5708) translate(0.35418in 2.51667in)" draw:name="Marcador de pie de página 4" svg:width="4.54667in" svg:height="0.45503in" presentation:class="footer" presentation:placeholder="false">
          <draw:text-box>
            <text:p text:style-name="a772" text:class-names="" text:cond-style-name="">
              <text:span text:style-name="a771" text:class-names="">
                <text:s text:c="13"/>
              </text:span>
            </text:p>
          </draw:text-box>
          <svg:title/>
          <svg:desc/>
        </draw:frame>
        <draw:frame draw:id="id158" presentation:style-name="a776" draw:name="Marcador de número de diapositiva 5" svg:x="12.53053in" svg:y="6.98in" svg:width="0.5479in" svg:height="0.39931in" presentation:class="page-number" presentation:placeholder="false">
          <draw:text-box>
            <text:p text:style-name="a775" text:class-names="" text:cond-style-name="">
              <text:span text:style-name="a774" text:class-names="">
                <text:page-number style:num-format="1" text:fixed="false">7</text:page-number>
              </text:span>
            </text:p>
          </draw:text-box>
          <svg:title/>
          <svg:desc/>
        </draw:frame>
        <draw:frame draw:id="id159" presentation:style-name="a777" draw:name="Marcador de contenido 2" svg:x="2.66951in" svg:y="1.79419in" svg:width="8.00694in" svg:height="5.18483in" style:rel-width="scale" style:rel-height="scale" presentation:class="graphic" presentation:placeholder="false">
          <draw:image xlink:href="media/image8.png" xlink:type="simple" xlink:show="embed" xlink:actuate="onLoad"/>
          <svg:title/>
          <svg:desc>Imagen que contiene Interfaz de usuario gráfica
Descripción generada automáticamente</svg:desc>
        </draw:frame>
      </draw:page>
      <draw:page draw:name="Slide11" draw:style-name="a778" draw:master-page-name="Master1-Layout2-obj-Title-and-Content" presentation:presentation-page-layout-name="Master1-PPL2" draw:id="Slide-266">
        <draw:frame draw:id="id160" presentation:style-name="a781" draw:name="Título 1" svg:x="1.17in" svg:y="0.55in" svg:width="10.53588in" svg:height="1.44965in" presentation:class="title" presentation:placeholder="false">
          <draw:text-box>
            <text:p text:style-name="a780" text:class-names="" text:cond-style-name="">
              <text:span text:style-name="a779" text:class-names="">Beneficios de nuestro proyecto</text:span>
            </text:p>
          </draw:text-box>
          <svg:title/>
          <svg:desc/>
        </draw:frame>
        <draw:frame draw:id="id161" presentation:style-name="a806" draw:name="Marcador de contenido 2" svg:x="1.17in" svg:y="2.05in" svg:width="10.53588in" svg:height="4.75868in" presentation:class="outline" presentation:placeholder="false">
          <draw:text-box>
            <text:list text:style-name="a784">
              <text:list-item>
                <text:p text:style-name="a783" text:class-names="" text:cond-style-name="">
                  <text:span text:style-name="a782" text:class-names="">Gestión de inventario eficaz: </text:span>
                </text:p>
              </text:list-item>
            </text:list>
            <text:list text:style-name="a787">
              <text:list-item>
                <text:p text:style-name="a786" text:class-names="" text:cond-style-name="">
                  <text:span text:style-name="a785" text:class-names="">Reducción de errores en el manejo del stock. </text:span>
                </text:p>
              </text:list-item>
            </text:list>
            <text:list text:style-name="a790">
              <text:list-item>
                <text:p text:style-name="a789" text:class-names="" text:cond-style-name="">
                  <text:span text:style-name="a788" text:class-names="">Mejorar la experiencia del usuario: </text:span>
                </text:p>
              </text:list-item>
            </text:list>
            <text:list text:style-name="a793">
              <text:list-item>
                <text:p text:style-name="a792" text:class-names="" text:cond-style-name="">
                  <text:span text:style-name="a791" text:class-names="">Proceso de compra, sencilla y directa.</text:span>
                </text:p>
              </text:list-item>
            </text:list>
            <text:list text:style-name="a796">
              <text:list-item>
                <text:p text:style-name="a795" text:class-names="" text:cond-style-name="">
                  <text:span text:style-name="a794" text:class-names=""> Notificaciones claras sobre el estado del pedido. </text:span>
                </text:p>
              </text:list-item>
            </text:list>
            <text:list text:style-name="a799">
              <text:list-item>
                <text:p text:style-name="a798" text:class-names="" text:cond-style-name="">
                  <text:span text:style-name="a797" text:class-names="">Mayor control y análisis del negocio: </text:span>
                </text:p>
              </text:list-item>
            </text:list>
            <text:list text:style-name="a802">
              <text:list-item>
                <text:p text:style-name="a801" text:class-names="" text:cond-style-name="">
                  <text:span text:style-name="a800" text:class-names="">Informe detallado para la toma de decisiones. </text:span>
                </text:p>
              </text:list-item>
            </text:list>
            <text:list text:style-name="a805">
              <text:list-item>
                <text:p text:style-name="a804" text:class-names="" text:cond-style-name="">
                  <text:span text:style-name="a803" text:class-names="">Seguimiento de las ventas y actividad de los clientes.</text:span>
                </text:p>
              </text:list-item>
            </text:list>
          </draw:text-box>
          <svg:title/>
          <svg:desc/>
        </draw:frame>
        <draw:frame draw:id="id162" presentation:style-name="a811" draw:name="Marcador de fecha 3" svg:x="0.19in" svg:y="6.98in" svg:width="3.11232in" svg:height="0.39931in" presentation:class="date-time" presentation:placeholder="false">
          <draw:text-box>
            <text:p text:style-name="a810" text:class-names="" text:cond-style-name="">
              <text:span text:style-name="a807" text:class-names="">
                <text:date text:fixed="false" style:data-style-name="a808">21/06/2024</text:date>
              </text:span>
              <text:span text:style-name="a809" text:class-names=""/>
            </text:p>
          </draw:text-box>
          <svg:title/>
          <svg:desc/>
        </draw:frame>
        <draw:frame draw:id="id163" presentation:style-name="a814" draw:transform="translate(-2.27333in -0.22752in) rotate(-1.5708) translate(0.35418in 2.51667in)" draw:name="Marcador de pie de página 4" svg:width="4.54667in" svg:height="0.45503in" presentation:class="footer" presentation:placeholder="false">
          <draw:text-box>
            <text:p text:style-name="a813" text:class-names="" text:cond-style-name="">
              <text:span text:style-name="a812" text:class-names="">
                <text:s text:c="13"/>
              </text:span>
            </text:p>
          </draw:text-box>
          <svg:title/>
          <svg:desc/>
        </draw:frame>
        <draw:frame draw:id="id164" presentation:style-name="a817" draw:name="Marcador de número de diapositiva 5" svg:x="12.53053in" svg:y="6.98in" svg:width="0.5479in" svg:height="0.39931in" presentation:class="page-number" presentation:placeholder="false">
          <draw:text-box>
            <text:p text:style-name="a816" text:class-names="" text:cond-style-name="">
              <text:span text:style-name="a815" text:class-names="">
                <text:page-number style:num-format="1" text:fixed="false">8</text:page-number>
              </text:span>
            </text:p>
          </draw:text-box>
          <svg:title/>
          <svg:desc/>
        </draw:frame>
        <draw:frame draw:id="id165" draw:style-name="a818" draw:name="Imagen 6" svg:x="9.45409in" svg:y="0.78365in" svg:width="3.075in" svg:height="3.11458in" style:rel-width="scale" style:rel-height="scale">
          <draw:image xlink:href="media/image9.gif" xlink:type="simple" xlink:show="embed" xlink:actuate="onLoad"/>
          <svg:title/>
          <svg:desc/>
        </draw:frame>
        <draw:frame draw:id="id166" draw:style-name="a819" draw:name="Imagen 7" svg:x="8.47813in" svg:y="3.89583in" svg:width="2.90833in" svg:height="2.91667in" style:rel-width="scale" style:rel-height="scale">
          <draw:image xlink:href="media/image10.gif" xlink:type="simple" xlink:show="embed" xlink:actuate="onLoad"/>
          <svg:title/>
          <svg:desc/>
        </draw:frame>
      </draw:page>
      <draw:page draw:name="Slide12" draw:style-name="a820" draw:master-page-name="Master1-Layout2-obj-Title-and-Content" presentation:presentation-page-layout-name="Master1-PPL2" draw:id="Slide-267">
        <draw:frame draw:id="id167" presentation:style-name="a823" draw:name="Título 1" svg:x="1.17in" svg:y="0.55in" svg:width="10.53588in" svg:height="1.44965in" presentation:class="title" presentation:placeholder="false">
          <draw:text-box>
            <text:p text:style-name="a822" text:class-names="" text:cond-style-name="">
              <text:span text:style-name="a821" text:class-names="">¡Gracias por tu atención!</text:span>
            </text:p>
          </draw:text-box>
          <svg:title/>
          <svg:desc/>
        </draw:frame>
        <draw:frame draw:id="id168" presentation:style-name="a852" draw:name="Marcador de contenido 2" svg:x="1.17in" svg:y="2.05in" svg:width="10.53588in" svg:height="4.75868in" presentation:class="outline" presentation:placeholder="false">
          <draw:text-box>
            <text:list text:style-name="a828">
              <text:list-item>
                <text:p text:style-name="a827" text:class-names="" text:cond-style-name="">
                  <text:span text:style-name="a824" text:class-names="">
                    Nuestro repositorio en
                    <text:s text:c="1"/>
                  </text:span>
                  <text:span text:style-name="a825" text:class-names="">
                    <text:a xlink:href="https://github.com/httpsneo/IFTS_18_TP_ABDD/tree/main" text:style-name="" text:visited-style-name="">GitHub</text:a>
                  </text:span>
                  <text:span text:style-name="a826" text:class-names=""> :)</text:span>
                </text:p>
              </text:list-item>
            </text:list>
            <text:list text:style-name="a831">
              <text:list-item>
                <text:p text:style-name="a830" text:class-names="" text:cond-style-name="">
                  <text:span text:style-name="a829" text:class-names=""/>
                </text:p>
              </text:list-item>
            </text:list>
            <text:list text:style-name="a834">
              <text:list-item>
                <text:p text:style-name="a833" text:class-names="" text:cond-style-name="">
                  <text:span text:style-name="a832" text:class-names=""/>
                </text:p>
              </text:list-item>
            </text:list>
            <text:list text:style-name="a837">
              <text:list-item>
                <text:p text:style-name="a836" text:class-names="" text:cond-style-name="">
                  <text:span text:style-name="a835" text:class-names=""/>
                </text:p>
              </text:list-item>
            </text:list>
            <text:list text:style-name="a840">
              <text:list-item>
                <text:p text:style-name="a839" text:class-names="" text:cond-style-name="">
                  <text:span text:style-name="a838" text:class-names=""/>
                </text:p>
              </text:list-item>
            </text:list>
            <text:list text:style-name="a843">
              <text:list-item>
                <text:p text:style-name="a842" text:class-names="" text:cond-style-name="">
                  <text:span text:style-name="a841" text:class-names="">        </text:span>
                </text:p>
              </text:list-item>
            </text:list>
            <text:list text:style-name="a851">
              <text:list-item>
                <text:p text:style-name="a850" text:class-names="" text:cond-style-name="">
                  <text:span text:style-name="a844" text:class-names="">
                    <text:s text:c="1"/>
                  </text:span>
                  <text:span text:style-name="a845" text:class-names="">
                    <text:a xlink:href="https://github.com/AndywClav" text:style-name="" text:visited-style-name="">Andrés</text:a>
                  </text:span>
                  <text:span text:style-name="a846" text:class-names="">
                    <text:s text:c="1"/>
                  </text:span>
                  <text:span text:style-name="a847" text:class-names="">
                    <text:a xlink:href="https://github.com/httpsneo" text:style-name="" text:visited-style-name="">Diego</text:a>
                  </text:span>
                  <text:span text:style-name="a848" text:class-names="">
                    <text:s text:c="1"/>
                  </text:span>
                  <text:span text:style-name="a849" text:class-names="">
                    <text:a xlink:href="https://github.com/Loluok" text:style-name="" text:visited-style-name="">Lola</text:a>
                  </text:span>
                </text:p>
              </text:list-item>
            </text:list>
          </draw:text-box>
          <svg:title/>
          <svg:desc/>
        </draw:frame>
        <draw:frame draw:id="id169" presentation:style-name="a857" draw:name="Marcador de fecha 3" svg:x="0.19in" svg:y="6.98in" svg:width="3.11232in" svg:height="0.39931in" presentation:class="date-time" presentation:placeholder="false">
          <draw:text-box>
            <text:p text:style-name="a856" text:class-names="" text:cond-style-name="">
              <text:span text:style-name="a853" text:class-names="">
                <text:date text:fixed="false" style:data-style-name="a854">21/06/2024</text:date>
              </text:span>
              <text:span text:style-name="a855" text:class-names=""/>
            </text:p>
          </draw:text-box>
          <svg:title/>
          <svg:desc/>
        </draw:frame>
        <draw:frame draw:id="id170" presentation:style-name="a860" draw:transform="translate(-2.27333in -0.22752in) rotate(-1.5708) translate(0.35418in 2.51667in)" draw:name="Marcador de pie de página 4" svg:width="4.54667in" svg:height="0.45503in" presentation:class="footer" presentation:placeholder="false">
          <draw:text-box>
            <text:p text:style-name="a859" text:class-names="" text:cond-style-name="">
              <text:span text:style-name="a858" text:class-names="">
                <text:s text:c="13"/>
              </text:span>
            </text:p>
          </draw:text-box>
          <svg:title/>
          <svg:desc/>
        </draw:frame>
        <draw:frame draw:id="id171" presentation:style-name="a863" draw:name="Marcador de número de diapositiva 5" svg:x="12.53053in" svg:y="6.98in" svg:width="0.5479in" svg:height="0.39931in" presentation:class="page-number" presentation:placeholder="false">
          <draw:text-box>
            <text:p text:style-name="a862" text:class-names="" text:cond-style-name="">
              <text:span text:style-name="a861" text:class-names="">
                <text:page-number style:num-format="1" text:fixed="false">9</text:page-number>
              </text:span>
            </text:p>
          </draw:text-box>
          <svg:title/>
          <svg:desc/>
        </draw:frame>
        <draw:frame draw:id="id172" draw:style-name="a864" draw:name="Imagen 6" svg:x="1.97222in" svg:y="3.20086in" svg:width="2.31624in" svg:height="2.28419in" style:rel-width="scale" style:rel-height="scale">
          <draw:image xlink:href="media/image11.jpeg" xlink:type="simple" xlink:show="embed" xlink:actuate="onLoad"/>
          <svg:title/>
          <svg:desc>AVATAR</svg:desc>
        </draw:frame>
        <draw:frame draw:id="id173" draw:style-name="a865" draw:name="Imagen 7" svg:x="4.93162in" svg:y="3.20085in" svg:width="2.30556in" svg:height="2.28419in" style:rel-width="scale" style:rel-height="scale">
          <draw:image xlink:href="media/image12.jpeg" xlink:type="simple" xlink:show="embed" xlink:actuate="onLoad"/>
          <svg:title/>
          <svg:desc/>
        </draw:frame>
        <draw:frame draw:id="id174" draw:style-name="a866" draw:name="Imagen 8" svg:x="7.91239in" svg:y="3.20086in" svg:width="2.26282in" svg:height="2.28419in" style:rel-width="scale" style:rel-height="scale">
          <draw:image xlink:href="media/image13.jpeg" xlink:type="simple" xlink:show="embed" xlink:actuate="onLoad"/>
          <svg:title/>
          <svg:desc>Una mujer con una copa de vino
Descripción generada automáticamente</svg:desc>
        </draw:frame>
      </draw:page>
      <presentation:settings/>
    </office:presentation>
  </office:body>
</office:document-content>
</file>

<file path=media/image1.png>
</file>

<file path=media/image10.gif>
</file>

<file path=media/image11.jpeg>
</file>

<file path=media/image12.jpeg>
</file>

<file path=media/image13.jpeg>
</file>

<file path=media/image2.png>
</file>

<file path=media/image3.png>
</file>

<file path=media/image4.png>
</file>

<file path=media/image5.png>
</file>

<file path=media/image6.gif>
</file>

<file path=media/image7.png>
</file>

<file path=media/image8.png>
</file>

<file path=media/image9.gif>
</file>

<file path=meta.xml><?xml version="1.0" encoding="utf-8"?>
<office:document-meta xmlns:office="urn:oasis:names:tc:opendocument:xmlns:office:1.0" xmlns:meta="urn:oasis:names:tc:opendocument:xmlns:meta:1.0" xmlns:dc="http://purl.org/dc/elements/1.1/" xmlns:xlink="http://www.w3.org/1999/xlink" office:version="1.4">
  <office:meta>
    <meta:generator>MicrosoftOffice/14.0 MicrosoftPowerPoint</meta:generator>
    <dc:title>Presentación de PowerPoint</dc:title>
    <meta:initial-creator/>
    <dc:creator/>
    <meta:creation-date>2024-06-10T21:52:07Z</meta:creation-date>
    <dc:date>2024-06-22T02:38:35Z</dc:date>
    <meta:editing-cycles>586</meta:editing-cycles>
    <meta:editing-duration>PT0S</meta:editing-duration>
    <meta:document-statistic meta:paragraph-count="0" meta:word-count="0"/>
  </office:meta>
</office:document-meta>
</file>

<file path=settings.xml><?xml version="1.0" encoding="utf-8"?>
<office:document-settings xmlns:config="urn:oasis:names:tc:opendocument:xmlns:config:1.0" xmlns:office="urn:oasis:names:tc:opendocument:xmlns:office:1.0" office:version="1.4"/>
</file>

<file path=styles.xml><?xml version="1.0" encoding="utf-8"?>
<office:document-styles xmlns:dom="http://www.w3.org/2001/xml-events" xmlns:draw="urn:oasis:names:tc:opendocument:xmlns:drawing:1.0" xmlns:fo="urn:oasis:names:tc:opendocument:xmlns:xsl-fo-compatible:1.0" xmlns:presentation="urn:oasis:names:tc:opendocument:xmlns:presentation:1.0" xmlns:smil="urn:oasis:names:tc:opendocument:xmlns:smil-compatible:1.0" xmlns:style="urn:oasis:names:tc:opendocument:xmlns:style:1.0" xmlns:svg="urn:oasis:names:tc:opendocument:xmlns:svg-compatible:1.0" xmlns:table="urn:oasis:names:tc:opendocument:xmlns:table:1.0" xmlns:text="urn:oasis:names:tc:opendocument:xmlns:text:1.0" xmlns:xlink="http://www.w3.org/1999/xlink" xmlns:office="urn:oasis:names:tc:opendocument:xmlns:office:1.0" office:version="1.4">
  <office:styles>
    <style:presentation-page-layout style:name="Master1-PPL1" style:display-name="Title Slide">
      <presentation:placeholder presentation:object="title" svg:x="1.87in" svg:y="1.08in" svg:width="9.17in" svg:height="3.37in"/>
      <presentation:placeholder presentation:object="subtitle" svg:x="3.1775in" svg:y="4.9in" svg:width="6.555in" svg:height="1.27569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2" style:display-name="Title and Content">
      <presentation:placeholder presentation:object="title" svg:x="1.17in" svg:y="0.55in" svg:width="10.53588in" svg:height="1.44965in"/>
      <presentation:placeholder presentation:object="object" svg:x="1.17in" svg:y="2.05in" svg:width="10.53588in" svg:height="4.75868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3" style:display-name="Section Header">
      <presentation:placeholder presentation:object="title" svg:x="1.17in" svg:y="1.86979in" svg:width="10.31366in" svg:height="3.11979in"/>
      <presentation:placeholder presentation:object="outline" svg:x="1.17in" svg:y="5.0191in" svg:width="10.31366in" svg:height="1.64062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4" style:display-name="Two Content">
      <presentation:placeholder presentation:object="title" svg:x="1.17in" svg:y="0.55in" svg:width="10.53588in" svg:height="1.44965in"/>
      <presentation:placeholder presentation:object="object" svg:x="1.17in" svg:y="1.99653in" svg:width="5.12255in" svg:height="4.75868in"/>
      <presentation:placeholder presentation:object="object" svg:x="6.58334in" svg:y="1.99653in" svg:width="5.12255in" svg:height="4.75868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5" style:display-name="Comparison">
      <presentation:placeholder presentation:object="title" svg:x="0.9184in" svg:y="0.39931in" svg:width="10.8267in" svg:height="1.44965in"/>
      <presentation:placeholder presentation:object="outline" svg:x="0.9184in" svg:y="1.83854in" svg:width="5.32823in" svg:height="0.90104in"/>
      <presentation:placeholder presentation:object="object" svg:x="0.9184in" svg:y="2.74566in" svg:width="5.32823in" svg:height="4.02951in"/>
      <presentation:placeholder presentation:object="outline" svg:x="6.44117in" svg:y="1.83854in" svg:width="5.30392in" svg:height="0.90104in"/>
      <presentation:placeholder presentation:object="object" svg:x="6.44117in" svg:y="2.73958in" svg:width="5.32823in" svg:height="4.02951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6" style:display-name="Title Only">
      <presentation:placeholder presentation:object="title" svg:x="1.17in" svg:y="0.55in" svg:width="10.53588in" svg:height="1.44965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7" style:display-name="Blank"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8" style:display-name="Content with Caption">
      <presentation:placeholder presentation:object="title" svg:x="0.9184in" svg:y="0.5in" svg:width="4.30035in" svg:height="1.75in"/>
      <presentation:placeholder presentation:object="object" svg:x="5.6684in" svg:y="0.5in" svg:width="6.18127in" svg:height="5.90972in"/>
      <presentation:placeholder presentation:object="outline" svg:x="0.9184in" svg:y="2.25in" svg:width="4.30035in" svg:height="4.1684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9" style:display-name="Picture with Caption">
      <presentation:placeholder presentation:object="title" svg:x="0.9184in" svg:y="0.5in" svg:width="4.30035in" svg:height="1.75in"/>
      <presentation:placeholder presentation:object="graphic" svg:x="5.6684in" svg:y="1.07986in" svg:width="6.75in" svg:height="5.32986in"/>
      <presentation:placeholder presentation:object="outline" svg:x="0.9184in" svg:y="2.25in" svg:width="4.30035in" svg:height="4.1684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10" style:display-name="Title and Vertical Text">
      <presentation:placeholder presentation:object="title" svg:x="1.17in" svg:y="0.55in" svg:width="10.53588in" svg:height="1.44965in"/>
      <presentation:placeholder presentation:object="outline" svg:x="1.17in" svg:y="2.05in" svg:width="10.53588in" svg:height="4.75868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presentation-page-layout style:name="Master1-PPL11" style:display-name="Vertical Title and Text">
      <presentation:placeholder presentation:object="title" svg:x="9.54167in" svg:y="0.39931in" svg:width="2.875in" svg:height="6.3559in"/>
      <presentation:placeholder presentation:object="outline" svg:x="0.91667in" svg:y="0.39931in" svg:width="8.45833in" svg:height="6.3559in"/>
      <presentation:placeholder presentation:object="date-time" svg:x="0.19in" svg:y="6.98in" svg:width="3.11232in" svg:height="0.39931in"/>
      <presentation:placeholder presentation:object="footer" svg:x="-1.91915in" svg:y="2.28915in" svg:width="4.54667in" svg:height="0.45503in"/>
      <presentation:placeholder presentation:object="page-number" svg:x="12.53053in" svg:y="6.98in" svg:width="0.5479in" svg:height="0.39931in"/>
    </style:presentation-page-layout>
    <style:style style:family="graphic" style:name="Graphics"/>
    <style:default-style style:family="graphic">
      <style:graphic-properties draw:fill="solid" draw:fill-color="#8f4f58" draw:opacity="100%" draw:stroke="solid" svg:stroke-width="0.01389in" svg:stroke-color="#391c20" svg:stroke-opacity="100%" draw:stroke-linejoin="miter" svg:stroke-linecap="butt"/>
    </style:default-style>
  </office:styles>
  <office:automatic-styles>
    <style:page-layout style:name="pageLayout1">
      <style:page-layout-properties fo:page-width="13.33333in" fo:page-height="7.5in" style:print-orientation="landscape" style:register-truth-ref-style-name=""/>
    </style:page-layout>
    <style:page-layout style:name="pageLayout3">
      <style:page-layout-properties fo:page-width="7.5in" fo:page-height="10in" style:print-orientation="portrait" style:register-truth-ref-style-name=""/>
    </style:page-layout>
    <style:style style:family="paragraph" style:name="a179">
      <style:paragraph-properties fo:line-height="150%" fo:text-align="left" style:tab-stop-distance="1in" fo:margin-left="0.6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96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3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9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9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9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8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40">
      <style:paragraph-properties fo:line-height="150%" fo:text-align="left" style:tab-stop-distance="1in" fo:margin-left="0.25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82">
      <style:paragraph-properties fo:line-height="150%" fo:text-align="left" style:tab-stop-distance="1in" fo:margin-left="0.6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4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text" style:name="a18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43">
      <style:paragraph-properties fo:line-height="150%" fo:text-align="left" style:tab-stop-distance="1in" fo:margin-left="0.6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85">
      <style:paragraph-properties fo:line-height="150%" fo:text-align="left" style:tab-stop-distance="1in" fo:margin-left="0.9125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4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00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46">
      <style:paragraph-properties fo:line-height="150%" fo:text-align="left" style:tab-stop-distance="1in" fo:margin-left="0.6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87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20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18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02">
      <style:text-properties fo:text-transform="uppercas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.04167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text" style:name="a34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03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49">
      <style:paragraph-properties fo:line-height="150%" fo:text-align="left" style:tab-stop-distance="1in" fo:margin-left="0.9125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05">
      <style:graphic-properties fo:wrap-option="wrap" fo:padding-top="0.05in" fo:padding-bottom="0.05in" fo:padding-left="0.1in" fo:padding-right="0.1in" draw:textarea-vertical-align="bottom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0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07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0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paragraph" style:name="a190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9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19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51">
      <style:graphic-properties fo:wrap-option="wrap" fo:padding-top="0.05in" fo:padding-bottom="0.05in" fo:padding-left="0.1in" fo:padding-right="0.1in" draw:textarea-vertical-align="top" draw:textarea-horizontal-align="right" draw:fill="none" draw:stroke="none" draw:auto-grow-width="false" draw:auto-grow-height="false" style:shrink-to-fit="true"/>
      <style:paragraph-properties style:font-independent-line-spacing="true" style:writing-mode="tb-rl"/>
    </style:style>
    <style:style style:family="paragraph" style:name="a19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5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194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19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5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96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5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210">
      <style:paragraph-properties fo:line-height="150%" fo:text-align="left" style:tab-stop-distance="1in" fo:margin-left="0.25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5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19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drawing-page" style:name="a198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paragraph" style:name="a357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1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5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19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13">
      <style:paragraph-properties fo:line-height="150%" fo:text-align="left" style:tab-stop-distance="1in" fo:margin-left="0.6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5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1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16">
      <style:paragraph-properties fo:line-height="150%" fo:text-align="left" style:tab-stop-distance="1in" fo:margin-left="0.6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1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19">
      <style:paragraph-properties fo:line-height="150%" fo:text-align="left" style:tab-stop-distance="1in" fo:margin-left="0.9125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60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6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drawing-page" style:name="a362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36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6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65">
      <style:graphic-properties fo:wrap-option="wrap" fo:padding-top="0.05in" fo:padding-bottom="0.05in" fo:padding-left="0.1in" fo:padding-right="0.1in" draw:textarea-vertical-align="top" draw:textarea-horizontal-align="center" draw:fill="none" draw:stroke="none" draw:auto-grow-width="false" draw:auto-grow-height="false" style:shrink-to-fit="true"/>
      <style:paragraph-properties style:font-independent-line-spacing="true" style:writing-mode="tb-rl"/>
    </style:style>
    <style:style style:family="text" style:name="a36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21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367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22">
      <style:text-properties fo:text-transform="uppercas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.04167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paragraph" style:name="a223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6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25">
      <style:graphic-properties fo:wrap-option="wrap" fo:padding-top="0.05in" fo:padding-bottom="0.05in" fo:padding-left="0.1in" fo:padding-right="0.1in" draw:textarea-vertical-align="bottom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2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27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2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paragraph" style:name="a370">
      <style:paragraph-properties fo:line-height="150%" fo:text-align="left" style:tab-stop-distance="1in" fo:margin-left="0.25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7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paragraph" style:name="a373">
      <style:paragraph-properties fo:line-height="150%" fo:text-align="left" style:tab-stop-distance="1in" fo:margin-left="0.6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7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30">
      <style:paragraph-properties fo:line-height="150%" fo:text-align="left" style:tab-stop-distance="1in" fo:margin-left="0.25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76">
      <style:paragraph-properties fo:line-height="150%" fo:text-align="left" style:tab-stop-distance="1in" fo:margin-left="0.6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3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37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33">
      <style:paragraph-properties fo:line-height="150%" fo:text-align="left" style:tab-stop-distance="1in" fo:margin-left="0.6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379">
      <style:paragraph-properties fo:line-height="150%" fo:text-align="left" style:tab-stop-distance="1in" fo:margin-left="0.9125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3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36">
      <style:paragraph-properties fo:line-height="150%" fo:text-align="left" style:tab-stop-distance="1in" fo:margin-left="0.6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3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39">
      <style:paragraph-properties fo:line-height="150%" fo:text-align="left" style:tab-stop-distance="1in" fo:margin-left="0.9125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paragraph" style:name="a11">
      <style:paragraph-properties fo:line-height="150%" fo:text-align="left" style:tab-stop-distance="1in" fo:margin-left="0.6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4">
      <style:paragraph-properties fo:line-height="150%" fo:text-align="left" style:tab-stop-distance="1in" fo:margin-left="0.6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7">
      <style:paragraph-properties fo:line-height="150%" fo:text-align="left" style:tab-stop-distance="1in" fo:margin-left="0.9125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9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381">
      <style:graphic-properties fo:wrap-option="wrap" fo:padding-top="0.05in" fo:padding-bottom="0.05in" fo:padding-left="0.1in" fo:padding-right="0.1in" draw:textarea-vertical-align="top" draw:textarea-horizontal-align="right" draw:fill="none" draw:stroke="none" draw:auto-grow-width="false" draw:auto-grow-height="false" style:shrink-to-fit="true"/>
      <style:paragraph-properties style:font-independent-line-spacing="true" style:writing-mode="tb-rl"/>
    </style:style>
    <style:style style:family="text" style:name="a38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8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8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38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41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387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4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8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38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4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4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4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10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247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0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24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102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4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10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104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10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2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06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resentation" style:name="a10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2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0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5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09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6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8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9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390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9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250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5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drawing-page" style:name="a252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25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5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5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25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1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58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12">
      <style:paragraph-properties fo:line-height="150%" fo:text-align="left" style:tab-stop-distance="1in" fo:margin-left="0.25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59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graphic" style:name="a30">
      <style:graphic-properties draw:fill="solid" draw:fill-color="#e0d8d2" draw:opacity="100%" draw:stroke="none"/>
    </style:style>
    <style:style style:family="text" style:name="a11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graphic" style:name="a31">
      <style:graphic-properties draw:fill="solid" draw:fill-color="#e0d8d2" draw:opacity="100%" draw:stroke="none"/>
    </style:style>
    <style:style style:family="paragraph" style:name="a115">
      <style:paragraph-properties fo:line-height="150%" fo:text-align="left" style:tab-stop-distance="1in" fo:margin-left="0.6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32">
      <style:graphic-properties draw:fill="solid" draw:fill-color="#e0d8d2" draw:opacity="100%" draw:stroke="none"/>
    </style:style>
    <style:style style:family="graphic" style:name="a33">
      <style:graphic-properties draw:fill="solid" draw:fill-color="#e0d8d2" draw:opacity="100%" draw:stroke="none"/>
    </style:style>
    <style:style style:family="text" style:name="a11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34">
      <style:graphic-properties draw:fill="solid" draw:fill-color="#e0d8d2" draw:opacity="100%" draw:stroke="none"/>
    </style:style>
    <style:style style:family="paragraph" style:name="a118">
      <style:paragraph-properties fo:line-height="150%" fo:text-align="left" style:tab-stop-distance="1in" fo:margin-left="0.6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35">
      <style:graphic-properties draw:fill="solid" draw:fill-color="#e0d8d2" draw:opacity="100%" draw:stroke="none"/>
    </style:style>
    <style:style style:family="graphic" style:name="a36">
      <style:graphic-properties draw:fill="solid" draw:fill-color="#e0d8d2" draw:opacity="100%" draw:stroke="none"/>
    </style:style>
    <style:style style:family="graphic" style:name="a37">
      <style:graphic-properties draw:fill="solid" draw:fill-color="#e0d8d2" draw:opacity="100%" draw:stroke="none"/>
    </style:style>
    <style:style style:family="graphic" style:name="a38">
      <style:graphic-properties draw:fill="solid" draw:fill-color="#e0d8d2" draw:opacity="100%" draw:stroke="none"/>
    </style:style>
    <style:style style:family="graphic" style:name="a39">
      <style:graphic-properties draw:fill="solid" draw:fill-color="#e0d8d2" draw:opacity="100%" draw:stroke="none"/>
    </style:style>
    <style:style style:family="text" style:name="a26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61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62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6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64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6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drawing-page" style:name="a266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12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6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21">
      <style:paragraph-properties fo:line-height="150%" fo:text-align="left" style:tab-stop-distance="1in" fo:margin-left="0.9125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26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23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12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40">
      <style:graphic-properties draw:fill="solid" draw:fill-color="#e0d8d2" draw:opacity="100%" draw:stroke="none"/>
    </style:style>
    <style:style style:family="graphic" style:name="a41">
      <style:graphic-properties draw:fill="solid" draw:fill-color="#e0d8d2" draw:opacity="100%" draw:stroke="none"/>
    </style:style>
    <style:style style:family="paragraph" style:name="a126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2">
      <style:graphic-properties draw:fill="solid" draw:fill-color="#e0d8d2" draw:opacity="100%" draw:stroke="none"/>
    </style:style>
    <style:style style:family="presentation" style:name="a12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graphic" style:name="a43">
      <style:graphic-properties draw:fill="solid" draw:fill-color="#e0d8d2" draw:opacity="100%" draw:stroke="none"/>
    </style:style>
    <style:style style:family="text" style:name="a12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44">
      <style:graphic-properties draw:fill="solid" draw:fill-color="#e0d8d2" draw:opacity="100%" draw:stroke="none"/>
    </style:style>
    <style:style style:family="paragraph" style:name="a12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45">
      <style:graphic-properties draw:fill="solid" draw:fill-color="#e0d8d2" draw:opacity="100%" draw:stroke="none"/>
    </style:style>
    <style:style style:family="graphic" style:name="a46">
      <style:graphic-properties draw:fill="solid" draw:fill-color="#e0d8d2" draw:opacity="100%" draw:stroke="none"/>
    </style:style>
    <style:style style:family="graphic" style:name="a47">
      <style:graphic-properties draw:fill="solid" draw:fill-color="#e0d8d2" draw:opacity="100%" draw:stroke="none"/>
    </style:style>
    <style:style style:family="graphic" style:name="a48">
      <style:graphic-properties draw:fill="solid" draw:fill-color="#e0d8d2" draw:opacity="100%" draw:stroke="none"/>
    </style:style>
    <style:style style:family="graphic" style:name="a49">
      <style:graphic-properties draw:fill="solid" draw:fill-color="#e0d8d2" draw:opacity="100%" draw:stroke="none"/>
    </style:style>
    <style:style style:family="presentation" style:name="a27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7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72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7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7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75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76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resentation" style:name="a13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drawing-page" style:name="a277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13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27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44444in" style:font-size-asian="0.44444in" style:font-size-complex="0.44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132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279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3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drawing-page" style:name="a134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graphic" style:name="a50">
      <style:graphic-properties draw:fill="solid" draw:fill-color="#e0d8d2" draw:opacity="100%" draw:stroke="none"/>
    </style:style>
    <style:style style:family="text" style:name="a13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75in" style:font-size-asian="0.75in" style:font-size-complex="0.7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51">
      <style:graphic-properties draw:fill="solid" draw:fill-color="#e0d8d2" draw:opacity="100%" draw:stroke="none"/>
    </style:style>
    <style:style style:family="paragraph" style:name="a136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52">
      <style:graphic-properties draw:fill="solid" draw:fill-color="#e0d8d2" draw:opacity="100%" draw:stroke="none"/>
    </style:style>
    <style:style style:family="presentation" style:name="a137">
      <style:graphic-properties fo:wrap-option="wrap" fo:padding-top="0.05in" fo:padding-bottom="0.05in" fo:padding-left="0.1in" fo:padding-right="0.1in" draw:textarea-vertical-align="bottom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graphic" style:name="a53">
      <style:graphic-properties draw:fill="solid" draw:fill-color="#e0d8d2" draw:opacity="100%" draw:stroke="none"/>
    </style:style>
    <style:style style:family="text" style:name="a138">
      <style:text-properties fo:font-variant="normal" fo:text-transform="none" fo:color="#898989" style:text-line-through-type="none" style:text-line-through-style="none" style:text-line-through-width="auto" style:text-line-through-color="font-color" style:text-position="0% 100%" fo:font-family="Avenir Next LT Pro" fo:font-size="0.33333in" style:font-size-asian="0.33333in" style:font-size-complex="0.333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54">
      <style:graphic-properties draw:fill="solid" draw:fill-color="#e0d8d2" draw:opacity="100%" draw:stroke="none"/>
    </style:style>
    <style:style style:family="paragraph" style:name="a139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55">
      <style:graphic-properties draw:fill="solid" draw:fill-color="#e0d8d2" draw:opacity="100%" draw:stroke="none"/>
    </style:style>
    <style:style style:family="graphic" style:name="a56">
      <style:graphic-properties draw:fill="solid" draw:fill-color="#e0d8d2" draw:opacity="100%" draw:stroke="none"/>
    </style:style>
    <style:style style:family="graphic" style:name="a57">
      <style:graphic-properties draw:fill="solid" draw:fill-color="#e0d8d2" draw:opacity="100%" draw:stroke="none"/>
    </style:style>
    <style:style style:family="graphic" style:name="a58">
      <style:graphic-properties draw:fill="solid" draw:fill-color="#e0d8d2" draw:opacity="100%" draw:stroke="none"/>
    </style:style>
    <style:style style:family="graphic" style:name="a59">
      <style:graphic-properties draw:fill="solid" draw:fill-color="#e0d8d2" draw:opacity="100%" draw:stroke="none"/>
    </style:style>
    <style:style style:family="presentation" style:name="a280">
      <style:graphic-properties fo:wrap-option="wrap" fo:padding-top="0.05in" fo:padding-bottom="0.05in" fo:padding-left="0.1in" fo:padding-right="0.1in" draw:textarea-vertical-align="bottom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28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44444in" style:font-size-asian="0.44444in" style:font-size-complex="0.44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82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8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38889in" style:font-size-asian="0.38889in" style:font-size-complex="0.38889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paragraph" style:name="a285">
      <style:paragraph-properties fo:line-height="150%" fo:text-align="left" style:tab-stop-distance="1in" fo:margin-left="0.25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8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33333in" style:font-size-asian="0.33333in" style:font-size-complex="0.3333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00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141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288">
      <style:paragraph-properties fo:line-height="150%" fo:text-align="left" style:tab-stop-distance="1in" fo:margin-left="0.6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0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4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60">
      <style:graphic-properties draw:fill="solid" draw:fill-color="#e0d8d2" draw:opacity="100%" draw:stroke="none"/>
    </style:style>
    <style:style style:family="paragraph" style:name="a30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4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61">
      <style:graphic-properties draw:fill="solid" draw:fill-color="#e0d8d2" draw:opacity="100%" draw:stroke="none"/>
    </style:style>
    <style:style style:family="presentation" style:name="a304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resentation" style:name="a14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graphic" style:name="a62">
      <style:graphic-properties draw:fill="solid" draw:fill-color="#e0d8d2" draw:opacity="100%" draw:stroke="none"/>
    </style:style>
    <style:style style:family="text" style:name="a30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4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63">
      <style:graphic-properties draw:fill="solid" draw:fill-color="#e0d8d2" draw:opacity="100%" draw:stroke="none"/>
    </style:style>
    <style:style style:family="paragraph" style:name="a306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47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64">
      <style:graphic-properties draw:fill="solid" draw:fill-color="#e0d8d2" draw:opacity="100%" draw:stroke="none"/>
    </style:style>
    <style:style style:family="presentation" style:name="a307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resentation" style:name="a14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graphic" style:name="a65">
      <style:graphic-properties draw:fill="solid" draw:fill-color="#e0d8d2" draw:opacity="100%" draw:stroke="none"/>
    </style:style>
    <style:style style:family="text" style:name="a30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4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66">
      <style:graphic-properties draw:fill="solid" draw:fill-color="#e0d8d2" draw:opacity="100%" draw:stroke="none"/>
    </style:style>
    <style:style style:family="paragraph" style:name="a309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67">
      <style:graphic-properties draw:fill="solid" draw:fill-color="#e0d8d2" draw:opacity="100%" draw:stroke="none"/>
    </style:style>
    <style:style style:family="graphic" style:name="a68">
      <style:graphic-properties draw:fill="solid" draw:fill-color="#e0d8d2" draw:opacity="100%" draw:stroke="none"/>
    </style:style>
    <style:style style:family="graphic" style:name="a69">
      <style:graphic-properties draw:fill="solid" draw:fill-color="#e0d8d2" draw:opacity="100%" draw:stroke="none"/>
    </style:style>
    <style:style style:family="text" style:name="a290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91">
      <style:paragraph-properties fo:line-height="150%" fo:text-align="left" style:tab-stop-distance="1in" fo:margin-left="0.6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29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94">
      <style:paragraph-properties fo:line-height="150%" fo:text-align="left" style:tab-stop-distance="1in" fo:margin-left="0.9125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296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150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10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resentation" style:name="a15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text" style:name="a29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311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drawing-page" style:name="a152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paragraph" style:name="a298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1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44444in" style:font-size-asian="0.44444in" style:font-size-complex="0.44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5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13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5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70">
      <style:graphic-properties draw:fill="solid" draw:fill-color="#e0d8d2" draw:opacity="100%" draw:stroke="none"/>
    </style:style>
    <style:style style:family="graphic" style:name="a71">
      <style:graphic-properties draw:fill="solid" draw:fill-color="#e0d8d2" draw:opacity="100%" draw:stroke="none"/>
    </style:style>
    <style:style style:family="presentation" style:name="a314">
      <style:graphic-properties fo:wrap-option="wrap" fo:padding-top="0.05in" fo:padding-bottom="0.05in" fo:padding-left="0.1in" fo:padding-right="0.1in" draw:textarea-vertical-align="bottom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resentation" style:name="a15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graphic" style:name="a72">
      <style:graphic-properties draw:fill="solid" draw:fill-color="#e0d8d2" draw:opacity="100%" draw:stroke="none"/>
    </style:style>
    <style:style style:family="text" style:name="a31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44444in" style:font-size-asian="0.44444in" style:font-size-complex="0.44444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5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73">
      <style:graphic-properties draw:fill="solid" draw:fill-color="#e0d8d2" draw:opacity="100%" draw:stroke="none"/>
    </style:style>
    <style:style style:family="paragraph" style:name="a316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aragraph" style:name="a157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74">
      <style:graphic-properties draw:fill="solid" draw:fill-color="#e0d8d2" draw:opacity="100%" draw:stroke="none"/>
    </style:style>
    <style:style style:family="presentation" style:name="a317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graphic" style:name="a75">
      <style:graphic-properties draw:fill="solid" draw:fill-color="#e0d8d2" draw:opacity="100%" draw:stroke="none"/>
    </style:style>
    <style:style style:family="text" style:name="a31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15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76">
      <style:graphic-properties draw:fill="solid" draw:fill-color="#e0d8d2" draw:opacity="100%" draw:stroke="none"/>
    </style:style>
    <style:style style:family="paragraph" style:name="a319">
      <style:paragraph-properties fo:line-height="150%" fo:text-align="left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77">
      <style:graphic-properties draw:fill="solid" draw:fill-color="#e0d8d2" draw:opacity="100%" draw:stroke="none"/>
    </style:style>
    <style:style style:family="graphic" style:name="a78">
      <style:graphic-properties draw:fill="solid" draw:fill-color="#e0d8d2" draw:opacity="100%" draw:stroke="none"/>
    </style:style>
    <style:style style:family="graphic" style:name="a79">
      <style:graphic-properties draw:fill="solid" draw:fill-color="#e0d8d2" draw:opacity="100%" draw:stroke="none"/>
    </style:style>
    <style:style style:family="paragraph" style:name="a160">
      <style:paragraph-properties fo:line-height="150%" fo:text-align="left" style:tab-stop-distance="1in" fo:margin-left="0.25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6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style:style style:family="presentation" style:name="a321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163">
      <style:paragraph-properties fo:line-height="150%" fo:text-align="left" style:tab-stop-distance="1in" fo:margin-left="0.6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32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80">
      <style:graphic-properties draw:fill="solid" draw:fill-color="#e0d8d2" draw:opacity="100%" draw:stroke="none"/>
    </style:style>
    <style:style style:family="graphic" style:name="a81">
      <style:graphic-properties draw:fill="solid" draw:fill-color="#e0d8d2" draw:opacity="100%" draw:stroke="none"/>
    </style:style>
    <style:style style:family="paragraph" style:name="a32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6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82">
      <style:graphic-properties draw:fill="solid" draw:fill-color="#e0d8d2" draw:opacity="100%" draw:stroke="none"/>
    </style:style>
    <style:style style:family="presentation" style:name="a32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166">
      <style:paragraph-properties fo:line-height="150%" fo:text-align="left" style:tab-stop-distance="1in" fo:margin-left="0.6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83">
      <style:graphic-properties draw:fill="solid" draw:fill-color="#e0d8d2" draw:opacity="100%" draw:stroke="none"/>
    </style:style>
    <style:style style:family="text" style:name="a32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84">
      <style:graphic-properties draw:fill="solid" draw:fill-color="#e0d8d2" draw:opacity="100%" draw:stroke="none"/>
    </style:style>
    <style:style style:family="paragraph" style:name="a327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6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graphic" style:name="a85">
      <style:graphic-properties draw:fill="solid" draw:fill-color="#e0d8d2" draw:opacity="100%" draw:stroke="none"/>
    </style:style>
    <style:style style:family="presentation" style:name="a328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169">
      <style:paragraph-properties fo:line-height="150%" fo:text-align="left" style:tab-stop-distance="1in" fo:margin-left="0.9125in" fo:margin-right="0in" fo:text-indent="-0.3125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graphic" style:name="a86">
      <style:graphic-properties draw:fill="solid" draw:fill-color="#e0d8d2" draw:opacity="100%" draw:stroke="none"/>
    </style:style>
    <style:style style:family="text" style:name="a329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drawing-page" style:name="a87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text" style:name="a8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75in" style:font-size-asian="0.75in" style:font-size-complex="0.7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9">
      <style:paragraph-properties fo:line-height="100%" fo:text-align="center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drawing-page" style:name="a0">
      <style:drawing-page-properties draw:fill="solid" draw:fill-color="#ffffff" draw:opacity="100%" presentation:visibility="visible" draw:background-size="border" presentation:background-objects-visible="false" presentation:display-header="false" presentation:display-footer="false" presentation:display-page-number="false" presentation:display-date-time="false"/>
    </style:style>
    <style:style style:family="text" style:name="a1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2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5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7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8">
      <style:paragraph-properties fo:line-height="150%" fo:text-align="left" style:tab-stop-distance="1in" fo:margin-left="0.25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171">
      <style:graphic-properties fo:wrap-option="wrap" fo:padding-top="0.05in" fo:padding-bottom="0.05in" fo:padding-left="0.1in" fo:padding-right="0.1in" draw:textarea-vertical-align="top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330">
      <style:paragraph-properties fo:line-height="100%" fo:text-align="righ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72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resentation" style:name="a331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/>
      <style:paragraph-properties style:font-independent-line-spacing="true" style:writing-mode="lr-tb"/>
    </style:style>
    <style:style style:family="paragraph" style:name="a173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drawing-page" style:name="a332">
      <style:drawing-page-properties draw:fill="solid" draw:fill-color="#ffffff" draw:opacity="100%" presentation:visibility="visible" draw:background-size="border" presentation:background-objects-visible="true" presentation:background-visible="true" presentation:display-header="false" presentation:display-footer="false" presentation:display-page-number="false" presentation:display-date-time="false"/>
    </style:style>
    <style:style style:family="presentation" style:name="a90">
      <style:graphic-properties fo:wrap-option="wrap" fo:padding-top="0.05in" fo:padding-bottom="0.05in" fo:padding-left="0.1in" fo:padding-right="0.1in" draw:textarea-vertical-align="bottom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333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Modern Love" fo:font-size="0.55556in" style:font-size-asian="0.55556in" style:font-size-complex="0.55556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91">
      <style:text-properties fo:text-transform="uppercase" fo:color="#323232" style:text-line-through-type="none" style:text-line-through-style="none" style:text-line-through-width="auto" style:text-line-through-color="font-color" style:text-position="0% 100%" fo:font-family="Avenir Next LT Pro" fo:font-size="0.19444in" style:font-size-asian="0.19444in" style:font-size-complex="0.19444in" fo:letter-spacing="0.08333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34">
      <style:paragraph-properties fo:line-height="100%" fo:text-align="left" style:tab-stop-distance="1in" fo:margin-left="0in" fo:margin-right="0in" fo:text-indent="0in" fo:margin-top="0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75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5in" style:font-size-asian="0.25in" style:font-size-complex="0.25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92">
      <style:paragraph-properties fo:line-height="150%" fo:text-align="center" style:tab-stop-distance="1in" fo:margin-left="0in" fo:margin-right="0in" fo:text-indent="0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335">
      <style:graphic-properties fo:wrap-option="wrap" fo:padding-top="0.05in" fo:padding-bottom="0.05in" fo:padding-left="0.1in" fo:padding-right="0.1in" draw:textarea-vertical-align="middle" draw:textarea-horizontal-align="left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paragraph" style:name="a176">
      <style:paragraph-properties fo:line-height="150%" fo:text-align="left" style:tab-stop-distance="1in" fo:margin-left="0.25in" fo:margin-right="0in" fo:text-indent="0in" fo:margin-top="0.06944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presentation" style:name="a93">
      <style:graphic-properties fo:wrap-option="wrap" fo:padding-top="0.05in" fo:padding-bottom="0.05in" fo:padding-left="0.1in" fo:padding-right="0.1in" draw:textarea-vertical-align="top" draw:textarea-horizontal-align="center" draw:fill="none" draw:stroke="none" draw:auto-grow-width="false" draw:auto-grow-height="false" style:shrink-to-fit="true"/>
      <style:paragraph-properties style:font-independent-line-spacing="true" style:writing-mode="lr-tb"/>
    </style:style>
    <style:style style:family="text" style:name="a336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7778in" style:font-size-asian="0.27778in" style:font-size-complex="0.27778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text" style:name="a94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14583in" style:font-size-asian="0.14583in" style:font-size-complex="0.14583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true"/>
    </style:style>
    <style:style style:family="paragraph" style:name="a337">
      <style:paragraph-properties fo:line-height="150%" fo:text-align="left" style:tab-stop-distance="1in" fo:margin-left="0.25in" fo:margin-right="0in" fo:text-indent="-0.25in" fo:margin-top="0.13889in" fo:margin-bottom="0in" style:punctuation-wrap="hanging" style:vertical-align="auto" style:writing-mode="lr-tb">
        <style:tab-stops/>
      </style:paragraph-properties>
      <style:text-properties fo:font-variant="normal" fo:text-transform="none" fo:color="#000000" style:text-line-through-type="none" style:text-line-through-style="none" style:text-line-through-width="auto" style:text-line-through-color="font-color" style:text-position="0% 100%" fo:font-size="0.25in" style:font-size-asian="0.25in" style:font-size-complex="0.25in" fo:letter-spacing="0in" fo:font-style="normal" style:font-style-asian="normal" style:font-style-complex="normal" style:text-underline-type="none" style:text-underline-style="none" style:text-underline-width="auto" style:text-underline-color="font-color" fo:font-weight="normal" style:font-weight-asian="normal" style:font-weight-complex="normal" style:text-underline-mode="continuous" style:letter-kerning="false"/>
    </style:style>
    <style:style style:family="text" style:name="a178">
      <style:text-properties fo:font-variant="normal" fo:text-transform="none" fo:color="#323232" style:text-line-through-type="none" style:text-line-through-style="none" style:text-line-through-width="auto" style:text-line-through-color="font-color" style:text-position="0% 100%" fo:font-family="Avenir Next LT Pro" fo:font-size="0.22222in" style:font-size-asian="0.22222in" style:font-size-complex="0.22222in" fo:letter-spacing="0in" fo:language="en" fo:country="US" fo:font-style="normal" style:font-style-asian="normal" style:font-style-complex="normal" style:text-underline-type="none" style:text-underline-style="none" style:text-underline-width="auto" style:text-underline-color="font-color" fo:font-weight="bold" style:font-weight-asian="bold" style:font-weight-complex="bold" style:text-underline-mode="continuous" style:letter-kerning="true"/>
    </style:style>
    <text:list-style style:name="a116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224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.5in"/>
      </text:list-level-style-number>
      <text:list-level-style-number text:level="3" style:num-format="" style:num-list-format-name="">
        <style:list-level-properties text:space-before="1in"/>
      </text:list-level-style-number>
      <text:list-level-style-number text:level="4" style:num-format="" style:num-list-format-name="">
        <style:list-level-properties text:space-before="1.5in"/>
      </text:list-level-style-number>
      <text:list-level-style-number text:level="5" style:num-format="" style:num-list-format-name="">
        <style:list-level-properties text:space-before="2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119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158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228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371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140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.5in"/>
      </text:list-level-style-number>
      <text:list-level-style-number text:level="3" style:num-format="" style:num-list-format-name="">
        <style:list-level-properties text:space-before="1in"/>
      </text:list-level-style-number>
      <text:list-level-style-number text:level="4" style:num-format="" style:num-list-format-name="">
        <style:list-level-properties text:space-before="1.5in"/>
      </text:list-level-style-number>
      <text:list-level-style-number text:level="5" style:num-format="" style:num-list-format-name="">
        <style:list-level-properties text:space-before="2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211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374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180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338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214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377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320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.5in"/>
      </text:list-level-style-number>
      <text:list-level-style-number text:level="3" style:num-format="" style:num-list-format-name="">
        <style:list-level-properties text:space-before="1in"/>
      </text:list-level-style-number>
      <text:list-level-style-number text:level="4" style:num-format="" style:num-list-format-name="">
        <style:list-level-properties text:space-before="1.5in"/>
      </text:list-level-style-number>
      <text:list-level-style-number text:level="5" style:num-format="" style:num-list-format-name="">
        <style:list-level-properties text:space-before="2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183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12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217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186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292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15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295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170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18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240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204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.5in"/>
      </text:list-level-style-number>
      <text:list-level-style-number text:level="3" style:num-format="" style:num-list-format-name="">
        <style:list-level-properties text:space-before="1in"/>
      </text:list-level-style-number>
      <text:list-level-style-number text:level="4" style:num-format="" style:num-list-format-name="">
        <style:list-level-properties text:space-before="1.5in"/>
      </text:list-level-style-number>
      <text:list-level-style-number text:level="5" style:num-format="" style:num-list-format-name="">
        <style:list-level-properties text:space-before="2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299">
      <text:list-level-style-number text:level="1" style:num-format="" style:num-list-format-name="">
        <style:list-level-properties text:space-before="0in"/>
      </text:list-level-style-number>
      <text:list-level-style-number text:level="2" style:num-format="" style:num-list-format-name="">
        <style:list-level-properties text:space-before="0.5in"/>
      </text:list-level-style-number>
      <text:list-level-style-number text:level="3" style:num-format="" style:num-list-format-name="">
        <style:list-level-properties text:space-before="1in"/>
      </text:list-level-style-number>
      <text:list-level-style-number text:level="4" style:num-format="" style:num-list-format-name="">
        <style:list-level-properties text:space-before="1.5in"/>
      </text:list-level-style-number>
      <text:list-level-style-number text:level="5" style:num-format="" style:num-list-format-name="">
        <style:list-level-properties text:space-before="2in"/>
      </text:list-level-style-number>
      <text:list-level-style-number text:level="6" style:num-format="" style:num-list-format-name="">
        <style:list-level-properties text:space-before="2.5in"/>
      </text:list-level-style-number>
      <text:list-level-style-number text:level="7" style:num-format="" style:num-list-format-name="">
        <style:list-level-properties text:space-before="3in"/>
      </text:list-level-style-number>
      <text:list-level-style-number text:level="8" style:num-format="" style:num-list-format-name="">
        <style:list-level-properties text:space-before="3.5in"/>
      </text:list-level-style-number>
      <text:list-level-style-number text:level="9" style:num-format="" style:num-list-format-name="">
        <style:list-level-properties text:space-before="4in"/>
      </text:list-level-style-number>
    </text:list-style>
    <text:list-style style:name="a368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174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350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208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177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283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122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6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286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161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231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9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289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164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234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341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110">
      <text:list-level-style-bullet text:level="1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3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62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3in" text:min-label-width="0.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5in" text:min-label-width="0.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4in" text:min-label-width="0.25in"/>
        <style:text-properties fo:color="#c3b2a7" fo:font-family="Arial" style:font-family-generic="swiss" style:font-pitch="variable" fo:font-size="100%"/>
      </text:list-level-style-bullet>
    </text:list-style>
    <text:list-style style:name="a167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237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380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344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113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text:list-style style:name="a220">
      <text:list-level-style-bullet text:level="1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2" text:bullet-char="•">
        <style:list-level-properties text:space-before="0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3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4" text:bullet-char="•">
        <style:list-level-properties text:space-before="0.28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5" text:bullet-char="•">
        <style:list-level-properties text:space-before="0.6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6" text:bullet-char="•">
        <style:list-level-properties text:space-before="2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7" text:bullet-char="•">
        <style:list-level-properties text:space-before="2.9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8" text:bullet-char="•">
        <style:list-level-properties text:space-before="3.4375in" text:min-label-width="0.3125in"/>
        <style:text-properties fo:color="#c3b2a7" fo:font-family="Arial" style:font-family-generic="swiss" style:font-pitch="variable" fo:font-size="100%"/>
      </text:list-level-style-bullet>
      <text:list-level-style-bullet text:level="9" text:bullet-char="•">
        <style:list-level-properties text:space-before="3.9375in" text:min-label-width="0.3125in"/>
        <style:text-properties fo:color="#c3b2a7" fo:font-family="Arial" style:font-family-generic="swiss" style:font-pitch="variable" fo:font-size="100%"/>
      </text:list-level-style-bullet>
    </text:list-style>
    <text:list-style style:name="a347">
      <text:list-level-style-number text:level="1" style:num-format="" style:num-list-format-name="">
        <style:list-level-properties text:space-before="0.25in"/>
      </text:list-level-style-number>
      <text:list-level-style-number text:level="2" style:num-format="" style:num-list-format-name="">
        <style:list-level-properties text:space-before="0.25in"/>
      </text:list-level-style-number>
      <text:list-level-style-number text:level="3" style:num-format="" style:num-list-format-name="">
        <style:list-level-properties text:space-before="0.6in"/>
      </text:list-level-style-number>
      <text:list-level-style-number text:level="4" style:num-format="" style:num-list-format-name="">
        <style:list-level-properties text:space-before="0.6in"/>
      </text:list-level-style-number>
      <text:list-level-style-number text:level="5" style:num-format="" style:num-list-format-name="">
        <style:list-level-properties text:space-before="0.9125in"/>
      </text:list-level-style-number>
      <text:list-level-style-number text:level="6" style:num-format="" style:num-list-format-name="">
        <style:list-level-properties text:space-before="2.75in"/>
      </text:list-level-style-number>
      <text:list-level-style-number text:level="7" style:num-format="" style:num-list-format-name="">
        <style:list-level-properties text:space-before="3.25in"/>
      </text:list-level-style-number>
      <text:list-level-style-number text:level="8" style:num-format="" style:num-list-format-name="">
        <style:list-level-properties text:space-before="3.75in"/>
      </text:list-level-style-number>
      <text:list-level-style-number text:level="9" style:num-format="" style:num-list-format-name="">
        <style:list-level-properties text:space-before="4.25in"/>
      </text:list-level-style-number>
    </text:list-style>
    <number:date-style xmlns:number="urn:oasis:names:tc:opendocument:xmlns:datastyle:1.0" style:name="a268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143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21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95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353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302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243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383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189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125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323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  <number:date-style xmlns:number="urn:oasis:names:tc:opendocument:xmlns:datastyle:1.0" style:name="a257" number:transliteration-format="" number:transliteration-style="long">
      <number:month number:calendar="gregorian"/>
      <number:text>/</number:text>
      <number:day number:calendar="gregorian"/>
      <number:text>/</number:text>
      <number:year number:style="long" number:calendar="gregorian"/>
    </number:date-style>
  </office:automatic-styles>
  <office:master-styles>
    <draw:layer-set>
      <draw:layer draw:name="Master1-bg" draw:protected="true"/>
    </draw:layer-set>
    <style:master-page style:name="Master1-BohemianVTI" style:page-layout-name="pageLayout1" draw:style-name="a0">
      <draw:g draw:name="Group 6" draw:id="id0">
        <svg:title/>
        <svg:desc/>
        <draw:custom-shape svg:width="0.14343in" svg:height="0.09638in" draw:id="id6" draw:style-name="a30" draw:transform="translate(-0.07171in -0.04819in) rotate(-1.5708) translate(12.21958in 7.39571in)" draw:name="Freeform 8">
          <svg:title/>
          <svg:desc/>
          <draw:enhanced-geometry xmlns:dr3d="urn:oasis:names:tc:opendocument:xmlns:dr3d:1.0" draw:type="non-primitive" svg:viewBox="0 0 40 29" draw:enhanced-path="M 26 0 C 34 0 40 10 39 20 17 29 0 10 26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29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118in" svg:height="0.09638in" draw:id="id7" draw:style-name="a31" draw:transform="translate(-0.07559in -0.04819in) rotate(-1.5708) translate(12.62484in 0.13329in)" draw:name="Freeform 10">
          <svg:title/>
          <svg:desc/>
          <draw:enhanced-geometry xmlns:dr3d="urn:oasis:names:tc:opendocument:xmlns:dr3d:1.0" draw:type="non-primitive" svg:viewBox="0 0 42 29" draw:enhanced-path="M 22 0 C 42 7 28 29 14 25 0 18 8 1 22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2"/>
            <draw:equation draw:name="f7" draw:formula="?f4 / 29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277in" svg:height="0.07942in" draw:id="id8" draw:style-name="a32" draw:transform="translate(-0.06639in -0.03971in) rotate(-1.5708) translate(12.61993in 0.68714in)" draw:name="Freeform 15">
          <svg:title/>
          <svg:desc/>
          <draw:enhanced-geometry xmlns:dr3d="urn:oasis:names:tc:opendocument:xmlns:dr3d:1.0" draw:type="non-primitive" svg:viewBox="0 0 37 24" draw:enhanced-path="M 16 0 C 37 6 30 20 11 24 0 17 5 3 16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7"/>
            <draw:equation draw:name="f7" draw:formula="?f4 / 24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118in" svg:height="0.08567in" draw:id="id9" draw:style-name="a33" draw:transform="translate(-0.07559in -0.04284in) rotate(-1.5708) translate(12.63287in 0.40949in)" draw:name="Freeform 18">
          <svg:title/>
          <svg:desc/>
          <draw:enhanced-geometry xmlns:dr3d="urn:oasis:names:tc:opendocument:xmlns:dr3d:1.0" draw:type="non-primitive" svg:viewBox="0 0 42 26" draw:enhanced-path="M 6 6 C 25 0 42 17 21 26 9 26 0 16 6 6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2"/>
            <draw:equation draw:name="f7" draw:formula="?f4 / 26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665in" svg:height="0.07586in" draw:id="id10" draw:style-name="a34" draw:transform="translate(-0.06832in -0.03793in) rotate(-1.5708) translate(12.54395in 2.24888in)" draw:name="Freeform 19">
          <svg:title/>
          <svg:desc/>
          <draw:enhanced-geometry xmlns:dr3d="urn:oasis:names:tc:opendocument:xmlns:dr3d:1.0" draw:type="non-primitive" svg:viewBox="0 0 38 23" draw:enhanced-path="M 16 0 C 38 8 31 18 10 23 0 16 4 3 16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8"/>
            <draw:equation draw:name="f7" draw:formula="?f4 / 2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052in" svg:height="0.08567in" draw:id="id11" draw:style-name="a35" draw:transform="translate(-0.07026in -0.04284in) rotate(-1.5708) translate(12.55345in 2.52798in)" draw:name="Freeform 20">
          <svg:title/>
          <svg:desc/>
          <draw:enhanced-geometry xmlns:dr3d="urn:oasis:names:tc:opendocument:xmlns:dr3d:1.0" draw:type="non-primitive" svg:viewBox="0 0 39 26" draw:enhanced-path="M 24 0 C 39 3 36 26 20 26 0 18 3 3 24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9"/>
            <draw:equation draw:name="f7" draw:formula="?f4 / 26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6475in" svg:height="0.10887in" draw:id="id12" draw:style-name="a36" draw:transform="translate(-0.08238in -0.05444in) rotate(-1.5708) translate(12.57844in 1.20223in)" draw:name="Freeform 22">
          <svg:title/>
          <svg:desc/>
          <draw:enhanced-geometry xmlns:dr3d="urn:oasis:names:tc:opendocument:xmlns:dr3d:1.0" draw:type="non-primitive" svg:viewBox="0 0 46 33" draw:enhanced-path="M 26 0 C 29 0 46 16 38 22 16 33 0 5 26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6"/>
            <draw:equation draw:name="f7" draw:formula="?f4 / 3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731in" svg:height="0.08924in" draw:id="id13" draw:style-name="a37" draw:transform="translate(-0.07365in -0.04462in) rotate(-1.5708) translate(12.58468in 0.95995in)" draw:name="Freeform 23">
          <svg:title/>
          <svg:desc/>
          <draw:enhanced-geometry xmlns:dr3d="urn:oasis:names:tc:opendocument:xmlns:dr3d:1.0" draw:type="non-primitive" svg:viewBox="0 0 41 27" draw:enhanced-path="M 19 0 C 41 10 28 27 8 20 0 8 7 2 19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1"/>
            <draw:equation draw:name="f7" draw:formula="?f4 / 27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955in" svg:height="0.08567in" draw:id="id14" draw:style-name="a38" draw:transform="translate(-0.06978in -0.04284in) rotate(-1.5708) translate(12.56683in 1.48715in)" draw:name="Freeform 26">
          <svg:title/>
          <svg:desc/>
          <draw:enhanced-geometry xmlns:dr3d="urn:oasis:names:tc:opendocument:xmlns:dr3d:1.0" draw:type="non-primitive" svg:viewBox="0 0 39 26" draw:enhanced-path="M 24 0 C 39 2 36 26 20 25 0 18 3 3 24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9"/>
            <draw:equation draw:name="f7" draw:formula="?f4 / 26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343in" svg:height="0.10263in" draw:id="id15" draw:style-name="a39" draw:transform="translate(-0.07171in -0.05131in) rotate(-1.5708) translate(12.54708in 1.99624in)" draw:name="Freeform 27">
          <svg:title/>
          <svg:desc/>
          <draw:enhanced-geometry xmlns:dr3d="urn:oasis:names:tc:opendocument:xmlns:dr3d:1.0" draw:type="non-primitive" svg:viewBox="0 0 40 31" draw:enhanced-path="M 22 0 C 39 3 40 31 16 25 0 7 13 4 22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31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955in" svg:height="0.07586in" draw:id="id16" draw:style-name="a40" draw:transform="translate(-0.06978in -0.03793in) rotate(-1.5708) translate(12.54229in 1.71684in)" draw:name="Freeform 28">
          <svg:title/>
          <svg:desc/>
          <draw:enhanced-geometry xmlns:dr3d="urn:oasis:names:tc:opendocument:xmlns:dr3d:1.0" draw:type="non-primitive" svg:viewBox="0 0 39 23" draw:enhanced-path="M 16 0 C 39 7 31 17 11 23 0 16 4 2 16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9"/>
            <draw:equation draw:name="f7" draw:formula="?f4 / 2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01066in" svg:height="0.00625in" draw:id="id17" draw:style-name="a41" draw:transform="translate(-0.00533in -0.00312in) rotate(-1.5708) translate(12.56014in 1.18236in)" draw:name="Freeform 30">
          <svg:title/>
          <svg:desc/>
          <draw:enhanced-geometry xmlns:dr3d="urn:oasis:names:tc:opendocument:xmlns:dr3d:1.0" draw:type="non-primitive" svg:viewBox="0 0 3 2" draw:enhanced-path="M 1 0 C 2 1 3 2 2 2 1 2 0 1 1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4 / 2"/>
            <draw:equation draw:name="f6" draw:formula="?f1 - ?f0"/>
            <draw:equation draw:name="f7" draw:formula="?f6 / 3"/>
            <draw:equation draw:name="f8" draw:formula="0 / ?f7"/>
            <draw:equation draw:name="f9" draw:formula="?f1 / ?f7"/>
            <draw:equation draw:name="f10" draw:formula="0 / ?f5"/>
            <draw:equation draw:name="f11" draw:formula="?f3 / ?f5"/>
          </draw:enhanced-geometry>
        </draw:custom-shape>
        <draw:custom-shape svg:width="0.157in" svg:height="0.0821in" draw:id="id18" draw:style-name="a42" draw:transform="translate(-0.0785in -0.04105in) rotate(-1.5708) translate(12.32053in 0.98223in)" draw:name="Freeform 43">
          <svg:title/>
          <svg:desc/>
          <draw:enhanced-geometry xmlns:dr3d="urn:oasis:names:tc:opendocument:xmlns:dr3d:1.0" draw:type="non-primitive" svg:viewBox="0 0 44 25" draw:enhanced-path="M 28 0 C 44 2 38 22 25 25 0 25 9 5 28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4"/>
            <draw:equation draw:name="f7" draw:formula="?f4 / 25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2599in" svg:height="0.09906in" draw:id="id19" draw:style-name="a43" draw:transform="translate(-0.06299in -0.04953in) rotate(-1.5708) translate(12.27546in 1.15958in)" draw:name="Freeform 51">
          <svg:title/>
          <svg:desc/>
          <draw:enhanced-geometry xmlns:dr3d="urn:oasis:names:tc:opendocument:xmlns:dr3d:1.0" draw:type="non-primitive" svg:viewBox="0 0 35 30" draw:enhanced-path="M 19 0 C 26 0 35 8 33 15 30 12 27 17 25 19 7 30 0 5 19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5"/>
            <draw:equation draw:name="f7" draw:formula="?f4 / 30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2986in" svg:height="0.08924in" draw:id="id20" draw:style-name="a44" draw:transform="translate(-0.06493in -0.04462in) rotate(-1.5708) translate(12.27412in 0.5374in)" draw:name="Freeform 52">
          <svg:title/>
          <svg:desc/>
          <draw:enhanced-geometry xmlns:dr3d="urn:oasis:names:tc:opendocument:xmlns:dr3d:1.0" draw:type="non-primitive" svg:viewBox="0 0 36 27" draw:enhanced-path="M 21 0 C 33 3 36 23 22 27 3 25 0 1 21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6"/>
            <draw:equation draw:name="f7" draw:formula="?f4 / 27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955in" svg:height="0.08656in" draw:id="id21" draw:style-name="a45" draw:transform="translate(-0.06978in -0.04328in) rotate(-1.5708) translate(12.26921in 1.41446in)" draw:name="Freeform 53">
          <svg:title/>
          <svg:desc/>
          <draw:enhanced-geometry xmlns:dr3d="urn:oasis:names:tc:opendocument:xmlns:dr3d:1.0" draw:type="non-primitive" svg:viewBox="0 0 39 26" draw:enhanced-path="M 24 0 C 39 3 36 26 20 26 0 18 3 3 24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9"/>
            <draw:equation draw:name="f7" draw:formula="?f4 / 26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731in" svg:height="0.11512in" draw:id="id22" draw:style-name="a46" draw:transform="translate(-0.07365in -0.05756in) rotate(-1.5708) translate(12.25761in 0.72929in)" draw:name="Freeform 54">
          <svg:title/>
          <svg:desc/>
          <draw:enhanced-geometry xmlns:dr3d="urn:oasis:names:tc:opendocument:xmlns:dr3d:1.0" draw:type="non-primitive" svg:viewBox="0 0 41 35" draw:enhanced-path="M 28 2 C 37 0 41 13 40 21 22 35 0 10 28 2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1"/>
            <draw:equation draw:name="f7" draw:formula="?f4 / 35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343in" svg:height="0.07586in" draw:id="id23" draw:style-name="a47" draw:transform="translate(-0.07171in -0.03793in) rotate(-1.5708) translate(12.271in 1.63833in)" draw:name="Freeform 55">
          <svg:title/>
          <svg:desc/>
          <draw:enhanced-geometry xmlns:dr3d="urn:oasis:names:tc:opendocument:xmlns:dr3d:1.0" draw:type="non-primitive" svg:viewBox="0 0 40 23" draw:enhanced-path="M 24 0 C 40 0 38 20 25 23 0 22 6 3 24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2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052in" svg:height="0.07942in" draw:id="id24" draw:style-name="a48" draw:transform="translate(-0.07026in -0.03971in) rotate(-1.5708) translate(12.2111in 2.59365in)" draw:name="Freeform 56">
          <svg:title/>
          <svg:desc/>
          <draw:enhanced-geometry xmlns:dr3d="urn:oasis:names:tc:opendocument:xmlns:dr3d:1.0" draw:type="non-primitive" svg:viewBox="0 0 39 24" draw:enhanced-path="M 21 0 C 37 0 39 23 22 24 7 22 0 5 21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9"/>
            <draw:equation draw:name="f7" draw:formula="?f4 / 24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409in" svg:height="0.10263in" draw:id="id25" draw:style-name="a49" draw:transform="translate(-0.07705in -0.05131in) rotate(-1.5708) translate(12.26118in 1.88109in)" draw:name="Freeform 57">
          <svg:title/>
          <svg:desc/>
          <draw:enhanced-geometry xmlns:dr3d="urn:oasis:names:tc:opendocument:xmlns:dr3d:1.0" draw:type="non-primitive" svg:viewBox="0 0 43 31" draw:enhanced-path="M 27 3 C 35 0 43 17 40 23 21 31 0 15 27 3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3"/>
            <draw:equation draw:name="f7" draw:formula="?f4 / 31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568in" svg:height="0.08567in" draw:id="id26" draw:style-name="a50" draw:transform="translate(-0.06784in -0.04284in) rotate(-1.5708) translate(12.2295in 0.32226in)" draw:name="Freeform 59">
          <svg:title/>
          <svg:desc/>
          <draw:enhanced-geometry xmlns:dr3d="urn:oasis:names:tc:opendocument:xmlns:dr3d:1.0" draw:type="non-primitive" svg:viewBox="0 0 38 26" draw:enhanced-path="M 22 0 C 38 3 33 25 18 26 0 20 6 3 22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8"/>
            <draw:equation draw:name="f7" draw:formula="?f4 / 26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343in" svg:height="0.07586in" draw:id="id27" draw:style-name="a51" draw:transform="translate(-0.07171in -0.03793in) rotate(-1.5708) translate(12.22816in 2.11901in)" draw:name="Freeform 60">
          <svg:title/>
          <svg:desc/>
          <draw:enhanced-geometry xmlns:dr3d="urn:oasis:names:tc:opendocument:xmlns:dr3d:1.0" draw:type="non-primitive" svg:viewBox="0 0 40 23" draw:enhanced-path="M 24 0 C 40 0 38 20 25 23 0 22 6 4 24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2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021in" svg:height="0.10887in" draw:id="id28" draw:style-name="a52" draw:transform="translate(-0.07511in -0.05444in) rotate(-1.5708) translate(12.1947in 2.39182in)" draw:name="Freeform 61">
          <svg:title/>
          <svg:desc/>
          <draw:enhanced-geometry xmlns:dr3d="urn:oasis:names:tc:opendocument:xmlns:dr3d:1.0" draw:type="non-primitive" svg:viewBox="0 0 42 33" draw:enhanced-path="M 25 1 C 42 14 15 33 4 19 0 5 16 0 25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2"/>
            <draw:equation draw:name="f7" draw:formula="?f4 / 3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277in" svg:height="0.08924in" draw:id="id29" draw:style-name="a53" draw:transform="translate(-0.06639in -0.04462in) rotate(-1.5708) translate(12.54541in 3.12675in)" draw:name="Freeform 5">
          <svg:title/>
          <svg:desc/>
          <draw:enhanced-geometry xmlns:dr3d="urn:oasis:names:tc:opendocument:xmlns:dr3d:1.0" draw:type="non-primitive" svg:viewBox="0 0 37 27" draw:enhanced-path="M 20 1 C 31 1 37 24 22 27 2 27 0 0 20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7"/>
            <draw:equation draw:name="f7" draw:formula="?f4 / 27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568in" svg:height="0.09549in" draw:id="id30" draw:style-name="a54" draw:transform="translate(-0.06784in -0.04774in) rotate(-1.5708) translate(12.52595in 5.61224in)" draw:name="Freeform 6">
          <svg:title/>
          <svg:desc/>
          <draw:enhanced-geometry xmlns:dr3d="urn:oasis:names:tc:opendocument:xmlns:dr3d:1.0" draw:type="non-primitive" svg:viewBox="0 0 38 29" draw:enhanced-path="M 12 3 C 34 0 38 26 15 29 4 23 0 9 12 3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8"/>
            <draw:equation draw:name="f7" draw:formula="?f4 / 29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118in" svg:height="0.10977in" draw:id="id31" draw:style-name="a55" draw:transform="translate(-0.07559in -0.05488in) rotate(-1.5708) translate(12.51121in 2.82296in)" draw:name="Freeform 7">
          <svg:title/>
          <svg:desc/>
          <draw:enhanced-geometry xmlns:dr3d="urn:oasis:names:tc:opendocument:xmlns:dr3d:1.0" draw:type="non-primitive" svg:viewBox="0 0 42 33" draw:enhanced-path="M 25 1 C 42 14 15 33 4 19 0 6 15 0 25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2"/>
            <draw:equation draw:name="f7" draw:formula="?f4 / 3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343in" svg:height="0.09638in" draw:id="id32" draw:style-name="a56" draw:transform="translate(-0.07171in -0.04819in) rotate(-1.5708) translate(12.54038in 5.22741in)" draw:name="Freeform 8">
          <svg:title/>
          <svg:desc/>
          <draw:enhanced-geometry xmlns:dr3d="urn:oasis:names:tc:opendocument:xmlns:dr3d:1.0" draw:type="non-primitive" svg:viewBox="0 0 40 29" draw:enhanced-path="M 26 0 C 34 0 40 10 39 20 17 29 0 10 26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29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277in" svg:height="0.09638in" draw:id="id33" draw:style-name="a57" draw:transform="translate(-0.06639in -0.04819in) rotate(-1.5708) translate(12.54395in 4.92069in)" draw:name="Freeform 9">
          <svg:title/>
          <svg:desc/>
          <draw:enhanced-geometry xmlns:dr3d="urn:oasis:names:tc:opendocument:xmlns:dr3d:1.0" draw:type="non-primitive" svg:viewBox="0 0 37 29" draw:enhanced-path="M 18 4 C 35 0 37 28 22 29 7 28 0 14 18 4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7"/>
            <draw:equation draw:name="f7" draw:formula="?f4 / 29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7in" svg:height="0.11244in" draw:id="id34" draw:style-name="a58" draw:transform="translate(-0.0785in -0.05622in) rotate(-1.5708) translate(12.51272in 4.64303in)" draw:name="Freeform 11">
          <svg:title/>
          <svg:desc/>
          <draw:enhanced-geometry xmlns:dr3d="urn:oasis:names:tc:opendocument:xmlns:dr3d:1.0" draw:type="non-primitive" svg:viewBox="0 0 44 34" draw:enhanced-path="M 31 1 C 39 0 44 12 42 19 25 34 0 8 31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4"/>
            <draw:equation draw:name="f7" draw:formula="?f4 / 34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731in" svg:height="0.08924in" draw:id="id35" draw:style-name="a59" draw:transform="translate(-0.07365in -0.04462in) rotate(-1.5708) translate(12.52075in 4.08191in)" draw:name="Freeform 12">
          <svg:title/>
          <svg:desc/>
          <draw:enhanced-geometry xmlns:dr3d="urn:oasis:names:tc:opendocument:xmlns:dr3d:1.0" draw:type="non-primitive" svg:viewBox="0 0 41 27" draw:enhanced-path="M 22 0 C 41 12 24 27 8 20 0 7 8 0 22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1"/>
            <draw:equation draw:name="f7" draw:formula="?f4 / 27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665in" svg:height="0.07586in" draw:id="id36" draw:style-name="a60" draw:transform="translate(-0.06832in -0.03793in) rotate(-1.5708) translate(12.55497in 3.40084in)" draw:name="Freeform 13">
          <svg:title/>
          <svg:desc/>
          <draw:enhanced-geometry xmlns:dr3d="urn:oasis:names:tc:opendocument:xmlns:dr3d:1.0" draw:type="non-primitive" svg:viewBox="0 0 38 23" draw:enhanced-path="M 26 0 C 38 0 37 20 25 23 0 23 5 1 26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8"/>
            <draw:equation draw:name="f7" draw:formula="?f4 / 2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731in" svg:height="0.09281in" draw:id="id37" draw:style-name="a61" draw:transform="translate(-0.07365in -0.04641in) rotate(-1.5708) translate(12.51539in 3.69426in)" draw:name="Freeform 14">
          <svg:title/>
          <svg:desc/>
          <draw:enhanced-geometry xmlns:dr3d="urn:oasis:names:tc:opendocument:xmlns:dr3d:1.0" draw:type="non-primitive" svg:viewBox="0 0 41 28" draw:enhanced-path="M 26 1 C 34 0 41 12 39 20 17 28 0 12 26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1"/>
            <draw:equation draw:name="f7" draw:formula="?f4 / 28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7in" svg:height="0.1062in" draw:id="id38" draw:style-name="a62" draw:transform="translate(-0.0785in -0.0531in) rotate(-1.5708) translate(12.50245in 4.35617in)" draw:name="Freeform 16">
          <svg:title/>
          <svg:desc/>
          <draw:enhanced-geometry xmlns:dr3d="urn:oasis:names:tc:opendocument:xmlns:dr3d:1.0" draw:type="non-primitive" svg:viewBox="0 0 44 32" draw:enhanced-path="M 31 1 C 40 0 44 8 43 15 29 32 0 6 31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4"/>
            <draw:equation draw:name="f7" draw:formula="?f4 / 32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037in" svg:height="0.07586in" draw:id="id39" draw:style-name="a63" draw:transform="translate(-0.05185in -0.03793in) rotate(-1.5708) translate(12.51406in 5.88593in)" draw:name="Freeform 17">
          <svg:title/>
          <svg:desc/>
          <draw:enhanced-geometry xmlns:dr3d="urn:oasis:names:tc:opendocument:xmlns:dr3d:1.0" draw:type="non-primitive" svg:viewBox="0 0 29 23" draw:enhanced-path="M 13 0 C 27 0 29 22 13 23 2 22 0 2 13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29"/>
            <draw:equation draw:name="f7" draw:formula="?f4 / 2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409in" svg:height="0.11244in" draw:id="id40" draw:style-name="a64" draw:transform="translate(-0.07705in -0.05622in) rotate(-1.5708) translate(12.48238in 6.24451in)" draw:name="Freeform 21">
          <svg:title/>
          <svg:desc/>
          <draw:enhanced-geometry xmlns:dr3d="urn:oasis:names:tc:opendocument:xmlns:dr3d:1.0" draw:type="non-primitive" svg:viewBox="0 0 43 34" draw:enhanced-path="M 24 0 C 43 3 28 34 14 23 0 28 4 5 24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3"/>
            <draw:equation draw:name="f7" draw:formula="?f4 / 34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731in" svg:height="0.10263in" draw:id="id41" draw:style-name="a65" draw:transform="translate(-0.07365in -0.05131in) rotate(-1.5708) translate(12.45783in 7.0765in)" draw:name="Freeform 25">
          <svg:title/>
          <svg:desc/>
          <draw:enhanced-geometry xmlns:dr3d="urn:oasis:names:tc:opendocument:xmlns:dr3d:1.0" draw:type="non-primitive" svg:viewBox="0 0 41 31" draw:enhanced-path="M 23 0 C 40 1 41 31 17 25 0 7 17 4 23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1"/>
            <draw:equation draw:name="f7" draw:formula="?f4 / 31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2986in" svg:height="0.13208in" draw:id="id42" draw:style-name="a66" draw:transform="translate(-0.06493in -0.06604in) rotate(-1.5708) translate(12.44935in 6.51538in)" draw:name="Freeform 29">
          <svg:title/>
          <svg:desc/>
          <draw:enhanced-geometry xmlns:dr3d="urn:oasis:names:tc:opendocument:xmlns:dr3d:1.0" draw:type="non-primitive" svg:viewBox="0 0 36 40" draw:enhanced-path="M 16 4 C 36 5 33 0 34 15 34 40 0 22 16 4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6"/>
            <draw:equation draw:name="f7" draw:formula="?f4 / 40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343in" svg:height="0.07942in" draw:id="id43" draw:style-name="a67" draw:transform="translate(-0.07171in -0.03971in) rotate(-1.5708) translate(12.4908in 6.80166in)" draw:name="Freeform 31">
          <svg:title/>
          <svg:desc/>
          <draw:enhanced-geometry xmlns:dr3d="urn:oasis:names:tc:opendocument:xmlns:dr3d:1.0" draw:type="non-primitive" svg:viewBox="0 0 40 24" draw:enhanced-path="M 24 0 C 40 0 38 20 25 24 0 22 6 4 24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24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797in" svg:height="0.11601in" draw:id="id44" draw:style-name="a68" draw:transform="translate(-0.07898in -0.05801in) rotate(-1.5708) translate(12.22268in 3.66275in)" draw:name="Freeform 32">
          <svg:title/>
          <svg:desc/>
          <draw:enhanced-geometry xmlns:dr3d="urn:oasis:names:tc:opendocument:xmlns:dr3d:1.0" draw:type="non-primitive" svg:viewBox="0 0 44 35" draw:enhanced-path="M 28 0 C 36 1 44 12 42 21 23 35 0 7 28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4"/>
            <draw:equation draw:name="f7" draw:formula="?f4 / 35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6572in" svg:height="0.0821in" draw:id="id45" draw:style-name="a69" draw:transform="translate(-0.08286in -0.04105in) rotate(-1.5708) translate(12.25927in 4.83927in)" draw:name="Freeform 33">
          <svg:title/>
          <svg:desc/>
          <draw:enhanced-geometry xmlns:dr3d="urn:oasis:names:tc:opendocument:xmlns:dr3d:1.0" draw:type="non-primitive" svg:viewBox="0 0 46 25" draw:enhanced-path="M 23 0 C 32 1 46 21 29 25 10 23 0 9 23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6"/>
            <draw:equation draw:name="f7" draw:formula="?f4 / 25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731in" svg:height="0.09192in" draw:id="id46" draw:style-name="a70" draw:transform="translate(-0.07365in -0.04596in) rotate(-1.5708) translate(12.25436in 5.93486in)" draw:name="Freeform 34">
          <svg:title/>
          <svg:desc/>
          <draw:enhanced-geometry xmlns:dr3d="urn:oasis:names:tc:opendocument:xmlns:dr3d:1.0" draw:type="non-primitive" svg:viewBox="0 0 41 28" draw:enhanced-path="M 22 0 C 41 13 24 28 8 21 0 8 8 0 22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1"/>
            <draw:equation draw:name="f7" draw:formula="?f4 / 28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343in" svg:height="0.09281in" draw:id="id47" draw:style-name="a71" draw:transform="translate(-0.07171in -0.04641in) rotate(-1.5708) translate(12.24767in 5.07234in)" draw:name="Freeform 35">
          <svg:title/>
          <svg:desc/>
          <draw:enhanced-geometry xmlns:dr3d="urn:oasis:names:tc:opendocument:xmlns:dr3d:1.0" draw:type="non-primitive" svg:viewBox="0 0 40 28" draw:enhanced-path="M 27 1 C 35 0 40 10 38 17 17 28 0 7 27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28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797in" svg:height="0.11244in" draw:id="id48" draw:style-name="a72" draw:transform="translate(-0.07898in -0.05622in) rotate(-1.5708) translate(12.22447in 6.66898in)" draw:name="Freeform 36">
          <svg:title/>
          <svg:desc/>
          <draw:enhanced-geometry xmlns:dr3d="urn:oasis:names:tc:opendocument:xmlns:dr3d:1.0" draw:type="non-primitive" svg:viewBox="0 0 44 34" draw:enhanced-path="M 31 1 C 44 3 38 34 25 22 0 28 14 0 31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4"/>
            <draw:equation draw:name="f7" draw:formula="?f4 / 34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2599in" svg:height="0.13297in" draw:id="id49" draw:style-name="a73" draw:transform="translate(-0.06299in -0.06649in) rotate(-1.5708) translate(12.22134in 3.4132in)" draw:name="Freeform 37">
          <svg:title/>
          <svg:desc/>
          <draw:enhanced-geometry xmlns:dr3d="urn:oasis:names:tc:opendocument:xmlns:dr3d:1.0" draw:type="non-primitive" svg:viewBox="0 0 35 40" draw:enhanced-path="M 16 4 C 35 4 32 0 33 15 34 40 0 22 16 4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5"/>
            <draw:equation draw:name="f7" draw:formula="?f4 / 40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955in" svg:height="0.07586in" draw:id="id50" draw:style-name="a74" draw:transform="translate(-0.06978in -0.03793in) rotate(-1.5708) translate(12.23651in 5.397in)" draw:name="Freeform 38">
          <svg:title/>
          <svg:desc/>
          <draw:enhanced-geometry xmlns:dr3d="urn:oasis:names:tc:opendocument:xmlns:dr3d:1.0" draw:type="non-primitive" svg:viewBox="0 0 39 23" draw:enhanced-path="M 26 0 C 39 1 38 21 26 23 0 23 5 2 26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9"/>
            <draw:equation draw:name="f7" draw:formula="?f4 / 23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343in" svg:height="0.08924in" draw:id="id51" draw:style-name="a75" draw:transform="translate(-0.07171in -0.04462in) rotate(-1.5708) translate(12.22982in 5.66739in)" draw:name="Freeform 39">
          <svg:title/>
          <svg:desc/>
          <draw:enhanced-geometry xmlns:dr3d="urn:oasis:names:tc:opendocument:xmlns:dr3d:1.0" draw:type="non-primitive" svg:viewBox="0 0 40 27" draw:enhanced-path="M 25 0 C 34 0 40 11 38 20 17 27 0 12 25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27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731in" svg:height="0.08924in" draw:id="id52" draw:style-name="a76" draw:transform="translate(-0.07365in -0.04462in) rotate(-1.5708) translate(12.22625in 2.886in)" draw:name="Freeform 40">
          <svg:title/>
          <svg:desc/>
          <draw:enhanced-geometry xmlns:dr3d="urn:oasis:names:tc:opendocument:xmlns:dr3d:1.0" draw:type="non-primitive" svg:viewBox="0 0 41 27" draw:enhanced-path="M 19 0 C 41 9 28 27 7 20 0 8 7 1 19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1"/>
            <draw:equation draw:name="f7" draw:formula="?f4 / 27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797in" svg:height="0.08567in" draw:id="id53" draw:style-name="a77" draw:transform="translate(-0.07898in -0.04284in) rotate(-1.5708) translate(12.22447in 6.90932in)" draw:name="Freeform 41">
          <svg:title/>
          <svg:desc/>
          <draw:enhanced-geometry xmlns:dr3d="urn:oasis:names:tc:opendocument:xmlns:dr3d:1.0" draw:type="non-primitive" svg:viewBox="0 0 44 26" draw:enhanced-path="M 29 0 C 44 3 40 22 26 26 0 25 11 6 29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4"/>
            <draw:equation draw:name="f7" draw:formula="?f4 / 26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797in" svg:height="0.1062in" draw:id="id54" draw:style-name="a78" draw:transform="translate(-0.07898in -0.0531in) rotate(-1.5708) translate(12.21153in 6.17375in)" draw:name="Freeform 42">
          <svg:title/>
          <svg:desc/>
          <draw:enhanced-geometry xmlns:dr3d="urn:oasis:names:tc:opendocument:xmlns:dr3d:1.0" draw:type="non-primitive" svg:viewBox="0 0 44 32" draw:enhanced-path="M 31 1 C 40 0 44 8 43 16 29 32 0 7 31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4"/>
            <draw:equation draw:name="f7" draw:formula="?f4 / 32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343in" svg:height="0.09281in" draw:id="id55" draw:style-name="a79" draw:transform="translate(-0.07171in -0.04641in) rotate(-1.5708) translate(12.2084in 4.50928in)" draw:name="Freeform 44">
          <svg:title/>
          <svg:desc/>
          <draw:enhanced-geometry xmlns:dr3d="urn:oasis:names:tc:opendocument:xmlns:dr3d:1.0" draw:type="non-primitive" svg:viewBox="0 0 40 28" draw:enhanced-path="M 27 1 C 35 0 40 10 38 17 17 28 0 7 27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28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5797in" svg:height="0.11244in" draw:id="id56" draw:style-name="a80" draw:transform="translate(-0.07898in -0.05622in) rotate(-1.5708) translate(12.19145in 6.43929in)" draw:name="Freeform 45">
          <svg:title/>
          <svg:desc/>
          <draw:enhanced-geometry xmlns:dr3d="urn:oasis:names:tc:opendocument:xmlns:dr3d:1.0" draw:type="non-primitive" svg:viewBox="0 0 44 34" draw:enhanced-path="M 31 0 C 39 0 44 12 42 19 25 34 0 8 31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4"/>
            <draw:equation draw:name="f7" draw:formula="?f4 / 34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277in" svg:height="0.08924in" draw:id="id57" draw:style-name="a81" draw:transform="translate(-0.06639in -0.04462in) rotate(-1.5708) translate(12.2325in 3.14039in)" draw:name="Freeform 46">
          <svg:title/>
          <svg:desc/>
          <draw:enhanced-geometry xmlns:dr3d="urn:oasis:names:tc:opendocument:xmlns:dr3d:1.0" draw:type="non-primitive" svg:viewBox="0 0 37 27" draw:enhanced-path="M 19 1 C 31 2 37 24 21 27 1 27 0 0 19 1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7"/>
            <draw:equation draw:name="f7" draw:formula="?f4 / 27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6184in" svg:height="0.08567in" draw:id="id58" draw:style-name="a82" draw:transform="translate(-0.08092in -0.04284in) rotate(-1.5708) translate(12.20126in 4.25295in)" draw:name="Freeform 47">
          <svg:title/>
          <svg:desc/>
          <draw:enhanced-geometry xmlns:dr3d="urn:oasis:names:tc:opendocument:xmlns:dr3d:1.0" draw:type="non-primitive" svg:viewBox="0 0 45 26" draw:enhanced-path="M 22 0 C 32 2 45 22 28 26 10 24 0 9 22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5"/>
            <draw:equation draw:name="f7" draw:formula="?f4 / 26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634in" svg:height="0.08656in" draw:id="id59" draw:style-name="a83" draw:transform="translate(-0.07317in -0.04328in) rotate(-1.5708) translate(12.18832in 3.99807in)" draw:name="Freeform 48">
          <svg:title/>
          <svg:desc/>
          <draw:enhanced-geometry xmlns:dr3d="urn:oasis:names:tc:opendocument:xmlns:dr3d:1.0" draw:type="non-primitive" svg:viewBox="0 0 41 26" draw:enhanced-path="M 19 0 C 41 9 28 26 7 19 0 8 7 1 19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1"/>
            <draw:equation draw:name="f7" draw:formula="?f4 / 26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3955in" svg:height="0.08924in" draw:id="id60" draw:style-name="a84" draw:transform="translate(-0.06978in -0.04462in) rotate(-1.5708) translate(12.18342in 7.16177in)" draw:name="Freeform 49">
          <svg:title/>
          <svg:desc/>
          <draw:enhanced-geometry xmlns:dr3d="urn:oasis:names:tc:opendocument:xmlns:dr3d:1.0" draw:type="non-primitive" svg:viewBox="0 0 39 27" draw:enhanced-path="M 21 2 C 36 0 39 17 26 24 8 27 0 9 21 2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39"/>
            <draw:equation draw:name="f7" draw:formula="?f4 / 27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343in" svg:height="0.09638in" draw:id="id61" draw:style-name="a85" draw:transform="translate(-0.07171in -0.04819in) rotate(-1.5708) translate(12.25659in 0.08636in)" draw:name="Freeform 8">
          <svg:title/>
          <svg:desc/>
          <draw:enhanced-geometry xmlns:dr3d="urn:oasis:names:tc:opendocument:xmlns:dr3d:1.0" draw:type="non-primitive" svg:viewBox="0 0 40 29" draw:enhanced-path="M 26 0 C 34 0 40 10 39 20 17 29 0 10 26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0"/>
            <draw:equation draw:name="f7" draw:formula="?f4 / 29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  <draw:custom-shape svg:width="0.14731in" svg:height="0.1062in" draw:id="id62" draw:style-name="a86" draw:transform="translate(-0.07365in -0.0531in) rotate(-1.5708) translate(12.43278in 7.31433in)" draw:name="Freeform 106">
          <svg:title/>
          <svg:desc/>
          <draw:enhanced-geometry xmlns:dr3d="urn:oasis:names:tc:opendocument:xmlns:dr3d:1.0" draw:type="non-primitive" svg:viewBox="0 0 41 32" draw:enhanced-path="M 25 0 C 41 13 15 32 4 18 0 5 15 0 25 0 Z N" draw:text-areas="?f8 ?f10 ?f9 ?f11">
            <draw:equation draw:name="f0" draw:formula="left"/>
            <draw:equation draw:name="f1" draw:formula="right"/>
            <draw:equation draw:name="f2" draw:formula="top"/>
            <draw:equation draw:name="f3" draw:formula="bottom"/>
            <draw:equation draw:name="f4" draw:formula="?f3 - ?f2"/>
            <draw:equation draw:name="f5" draw:formula="?f1 - ?f0"/>
            <draw:equation draw:name="f6" draw:formula="?f5 / 41"/>
            <draw:equation draw:name="f7" draw:formula="?f4 / 32"/>
            <draw:equation draw:name="f8" draw:formula="0 / ?f6"/>
            <draw:equation draw:name="f9" draw:formula="?f1 / ?f6"/>
            <draw:equation draw:name="f10" draw:formula="0 / ?f7"/>
            <draw:equation draw:name="f11" draw:formula="?f3 / ?f7"/>
          </draw:enhanced-geometry>
        </draw:custom-shape>
      </draw:g>
      <draw:frame draw:id="id1" presentation:style-name="a3" draw:name="Title Placeholder 1" svg:x="1.17in" svg:y="0.55in" svg:width="10.53588in" svg:height="1.44965in" presentation:class="title" presentation:placeholder="false">
        <draw:text-box>
          <text:p text:style-name="a2" text:class-names="" text:cond-style-name="">
            <text:span text:style-name="a1" text:class-names="">Click to edit Master title style</text:span>
          </text:p>
        </draw:text-box>
        <svg:title/>
        <svg:desc/>
      </draw:frame>
      <draw:frame draw:id="id2" presentation:style-name="a19" draw:name="Text Placeholder 2" svg:x="1.17in" svg:y="2.05in" svg:width="10.53588in" svg:height="4.75868in" presentation:class="outline" presentation:placeholder="false">
        <draw:text-box>
          <text:list text:style-name="a6">
            <text:list-item>
              <text:p text:style-name="a5" text:class-names="" text:cond-style-name="">
                <text:span text:style-name="a4" text:class-names="">Click to edit Master text styles</text:span>
              </text:p>
            </text:list-item>
          </text:list>
          <text:list text:style-name="a9">
            <text:list-item>
              <text:list text:style-name="a9">
                <text:list-item>
                  <text:p text:style-name="a8" text:class-names="" text:cond-style-name="">
                    <text:span text:style-name="a7" text:class-names="">Second level</text:span>
                  </text:p>
                </text:list-item>
              </text:list>
            </text:list-item>
          </text:list>
          <text:list text:style-name="a12">
            <text:list-item>
              <text:list text:style-name="a12">
                <text:list-item>
                  <text:list text:style-name="a12">
                    <text:list-item>
                      <text:p text:style-name="a11" text:class-names="" text:cond-style-name="">
                        <text:span text:style-name="a10" text:class-names="">Third level</text:span>
                      </text:p>
                    </text:list-item>
                  </text:list>
                </text:list-item>
              </text:list>
            </text:list-item>
          </text:list>
          <text:list text:style-name="a15">
            <text:list-item>
              <text:list text:style-name="a15">
                <text:list-item>
                  <text:list text:style-name="a15">
                    <text:list-item>
                      <text:list text:style-name="a15">
                        <text:list-item>
                          <text:p text:style-name="a14" text:class-names="" text:cond-style-name="">
                            <text:span text:style-name="a13" text:class-names="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18">
            <text:list-item>
              <text:list text:style-name="a18">
                <text:list-item>
                  <text:list text:style-name="a18">
                    <text:list-item>
                      <text:list text:style-name="a18">
                        <text:list-item>
                          <text:list text:style-name="a18">
                            <text:list-item>
                              <text:p text:style-name="a17" text:class-names="" text:cond-style-name="">
                                <text:span text:style-name="a16" text:class-names="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3" presentation:style-name="a23" draw:name="Date Placeholder 3" svg:x="0.19in" svg:y="6.98in" svg:width="3.11232in" svg:height="0.39931in" presentation:class="date-time" presentation:placeholder="false">
        <draw:text-box>
          <text:p text:style-name="a22" text:class-names="" text:cond-style-name="">
            <text:span text:style-name="a20" text:class-names="">
              <text:date text:fixed="false" style:data-style-name="a21">6/21/2024</text:date>
            </text:span>
          </text:p>
        </draw:text-box>
        <svg:title/>
        <svg:desc/>
      </draw:frame>
      <draw:frame draw:id="id4" presentation:style-name="a26" draw:transform="translate(-2.27333in -0.22752in) rotate(-1.5708) translate(0.35418in 2.51667in)" draw:name="Footer Placeholder 4" svg:width="4.54667in" svg:height="0.45503in" presentation:class="footer" presentation:placeholder="false">
        <draw:text-box>
          <text:p text:style-name="a25" text:class-names="" text:cond-style-name="">
            <text:span text:style-name="a24" text:class-names="">
              <text:s text:c="13"/>
            </text:span>
          </text:p>
        </draw:text-box>
        <svg:title/>
        <svg:desc/>
      </draw:frame>
      <draw:frame draw:id="id5" presentation:style-name="a29" draw:name="Slide Number Placeholder 5" svg:x="12.53053in" svg:y="6.98in" svg:width="0.5479in" svg:height="0.39931in" presentation:class="page-number" presentation:placeholder="false">
        <draw:text-box>
          <text:p text:style-name="a28" text:class-names="" text:cond-style-name="">
            <text:span text:style-name="a27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1-title-Title-Slide" style:page-layout-name="pageLayout1" draw:style-name="a87">
      <draw:frame draw:id="id63" draw:layer="Master1-bg" presentation:style-name="a90" draw:name="Title 1" svg:x="1.87in" svg:y="1.08in" svg:width="9.17in" svg:height="3.37in" presentation:class="title" presentation:placeholder="false">
        <draw:text-box>
          <text:p text:style-name="a89" text:class-names="" text:cond-style-name="">
            <text:span text:style-name="a88" text:class-names="">Click to edit Master title style</text:span>
          </text:p>
        </draw:text-box>
        <svg:title/>
        <svg:desc/>
      </draw:frame>
      <draw:frame draw:id="id64" presentation:style-name="a93" draw:name="Subtitle 2" svg:x="3.1775in" svg:y="4.9in" svg:width="6.555in" svg:height="1.27569in" presentation:class="subtitle" presentation:placeholder="false">
        <draw:text-box>
          <text:p text:style-name="a92" text:class-names="" text:cond-style-name="">
            <text:span text:style-name="a91" text:class-names="">Click to edit Master subtitle style</text:span>
          </text:p>
        </draw:text-box>
        <svg:title/>
        <svg:desc/>
      </draw:frame>
      <draw:frame draw:id="id65" presentation:style-name="a97" draw:name="Date Placeholder 3" svg:x="0.19in" svg:y="6.98in" svg:width="3.11232in" svg:height="0.39931in" presentation:class="date-time" presentation:placeholder="false">
        <draw:text-box>
          <text:p text:style-name="a96" text:class-names="" text:cond-style-name="">
            <text:span text:style-name="a94" text:class-names="">
              <text:date text:fixed="false" style:data-style-name="a95">6/21/2024</text:date>
            </text:span>
          </text:p>
        </draw:text-box>
        <svg:title/>
        <svg:desc/>
      </draw:frame>
      <draw:frame draw:id="id66" presentation:style-name="a100" draw:transform="translate(-2.27333in -0.22752in) rotate(-1.5708) translate(0.35418in 2.51667in)" draw:name="Footer Placeholder 4" svg:width="4.54667in" svg:height="0.45503in" presentation:class="footer" presentation:placeholder="false">
        <draw:text-box>
          <text:p text:style-name="a99" text:class-names="" text:cond-style-name="">
            <text:span text:style-name="a98" text:class-names="">
              <text:s text:c="13"/>
            </text:span>
          </text:p>
        </draw:text-box>
        <svg:title/>
        <svg:desc/>
      </draw:frame>
      <draw:frame draw:id="id67" presentation:style-name="a103" draw:name="Slide Number Placeholder 5" svg:x="12.53053in" svg:y="6.98in" svg:width="0.5479in" svg:height="0.39931in" presentation:class="page-number" presentation:placeholder="false">
        <draw:text-box>
          <text:p text:style-name="a102" text:class-names="" text:cond-style-name="">
            <text:span text:style-name="a101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2-obj-Title-and-Content" style:page-layout-name="pageLayout1" draw:style-name="a104">
      <draw:frame draw:id="id68" draw:layer="Master1-bg" presentation:style-name="a107" draw:name="Title 1" svg:x="1.17in" svg:y="0.55in" svg:width="10.53588in" svg:height="1.44965in" presentation:class="title" presentation:placeholder="false">
        <draw:text-box>
          <text:p text:style-name="a106" text:class-names="" text:cond-style-name="">
            <text:span text:style-name="a105" text:class-names="">Click to edit Master title style</text:span>
          </text:p>
        </draw:text-box>
        <svg:title/>
        <svg:desc/>
      </draw:frame>
      <draw:frame draw:id="id69" presentation:style-name="a123" draw:name="Content Placeholder 2" svg:x="1.17in" svg:y="2.05in" svg:width="10.53588in" svg:height="4.75868in" presentation:class="object" presentation:placeholder="false">
        <draw:text-box>
          <text:list text:style-name="a110">
            <text:list-item>
              <text:p text:style-name="a109" text:class-names="" text:cond-style-name="">
                <text:span text:style-name="a108" text:class-names="">Click to edit Master text styles</text:span>
              </text:p>
            </text:list-item>
          </text:list>
          <text:list text:style-name="a113">
            <text:list-item>
              <text:list text:style-name="a113">
                <text:list-item>
                  <text:p text:style-name="a112" text:class-names="" text:cond-style-name="">
                    <text:span text:style-name="a111" text:class-names="">Second level</text:span>
                  </text:p>
                </text:list-item>
              </text:list>
            </text:list-item>
          </text:list>
          <text:list text:style-name="a116">
            <text:list-item>
              <text:list text:style-name="a116">
                <text:list-item>
                  <text:list text:style-name="a116">
                    <text:list-item>
                      <text:p text:style-name="a115" text:class-names="" text:cond-style-name="">
                        <text:span text:style-name="a114" text:class-names="">Third level</text:span>
                      </text:p>
                    </text:list-item>
                  </text:list>
                </text:list-item>
              </text:list>
            </text:list-item>
          </text:list>
          <text:list text:style-name="a119">
            <text:list-item>
              <text:list text:style-name="a119">
                <text:list-item>
                  <text:list text:style-name="a119">
                    <text:list-item>
                      <text:list text:style-name="a119">
                        <text:list-item>
                          <text:p text:style-name="a118" text:class-names="" text:cond-style-name="">
                            <text:span text:style-name="a117" text:class-names="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122">
            <text:list-item>
              <text:list text:style-name="a122">
                <text:list-item>
                  <text:list text:style-name="a122">
                    <text:list-item>
                      <text:list text:style-name="a122">
                        <text:list-item>
                          <text:list text:style-name="a122">
                            <text:list-item>
                              <text:p text:style-name="a121" text:class-names="" text:cond-style-name="">
                                <text:span text:style-name="a120" text:class-names="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70" presentation:style-name="a127" draw:name="Date Placeholder 3" svg:x="0.19in" svg:y="6.98in" svg:width="3.11232in" svg:height="0.39931in" presentation:class="date-time" presentation:placeholder="false">
        <draw:text-box>
          <text:p text:style-name="a126" text:class-names="" text:cond-style-name="">
            <text:span text:style-name="a124" text:class-names="">
              <text:date text:fixed="false" style:data-style-name="a125">6/21/2024</text:date>
            </text:span>
          </text:p>
        </draw:text-box>
        <svg:title/>
        <svg:desc/>
      </draw:frame>
      <draw:frame draw:id="id71" presentation:style-name="a130" draw:transform="translate(-2.27333in -0.22752in) rotate(-1.5708) translate(0.35418in 2.51667in)" draw:name="Footer Placeholder 4" svg:width="4.54667in" svg:height="0.45503in" presentation:class="footer" presentation:placeholder="false">
        <draw:text-box>
          <text:p text:style-name="a129" text:class-names="" text:cond-style-name="">
            <text:span text:style-name="a128" text:class-names="">
              <text:s text:c="13"/>
            </text:span>
          </text:p>
        </draw:text-box>
        <svg:title/>
        <svg:desc/>
      </draw:frame>
      <draw:frame draw:id="id72" presentation:style-name="a133" draw:name="Slide Number Placeholder 5" svg:x="12.53053in" svg:y="6.98in" svg:width="0.5479in" svg:height="0.39931in" presentation:class="page-number" presentation:placeholder="false">
        <draw:text-box>
          <text:p text:style-name="a132" text:class-names="" text:cond-style-name="">
            <text:span text:style-name="a131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3-secHead-Section-Header" style:page-layout-name="pageLayout1" draw:style-name="a134">
      <draw:frame draw:id="id73" draw:layer="Master1-bg" presentation:style-name="a137" draw:name="Title 1" svg:x="1.17in" svg:y="1.86979in" svg:width="10.31366in" svg:height="3.11979in" presentation:class="title" presentation:placeholder="false">
        <draw:text-box>
          <text:p text:style-name="a136" text:class-names="" text:cond-style-name="">
            <text:span text:style-name="a135" text:class-names="">Click to edit Master title style</text:span>
          </text:p>
        </draw:text-box>
        <svg:title/>
        <svg:desc/>
      </draw:frame>
      <draw:frame draw:id="id74" presentation:style-name="a141" draw:name="Text Placeholder 2" svg:x="1.17in" svg:y="5.0191in" svg:width="10.31366in" svg:height="1.64062in" presentation:class="outline" presentation:placeholder="false">
        <draw:text-box>
          <text:list text:style-name="a140">
            <text:list-item>
              <text:p text:style-name="a139" text:class-names="" text:cond-style-name="">
                <text:span text:style-name="a138" text:class-names="">Click to edit Master text styles</text:span>
              </text:p>
            </text:list-item>
          </text:list>
        </draw:text-box>
        <svg:title/>
        <svg:desc/>
      </draw:frame>
      <draw:frame draw:id="id75" presentation:style-name="a145" draw:name="Date Placeholder 3" svg:x="0.19in" svg:y="6.98in" svg:width="3.11232in" svg:height="0.39931in" presentation:class="date-time" presentation:placeholder="false">
        <draw:text-box>
          <text:p text:style-name="a144" text:class-names="" text:cond-style-name="">
            <text:span text:style-name="a142" text:class-names="">
              <text:date text:fixed="false" style:data-style-name="a143">6/21/2024</text:date>
            </text:span>
          </text:p>
        </draw:text-box>
        <svg:title/>
        <svg:desc/>
      </draw:frame>
      <draw:frame draw:id="id76" presentation:style-name="a148" draw:transform="translate(-2.27333in -0.22752in) rotate(-1.5708) translate(0.35418in 2.51667in)" draw:name="Footer Placeholder 4" svg:width="4.54667in" svg:height="0.45503in" presentation:class="footer" presentation:placeholder="false">
        <draw:text-box>
          <text:p text:style-name="a147" text:class-names="" text:cond-style-name="">
            <text:span text:style-name="a146" text:class-names="">
              <text:s text:c="13"/>
            </text:span>
          </text:p>
        </draw:text-box>
        <svg:title/>
        <svg:desc/>
      </draw:frame>
      <draw:frame draw:id="id77" presentation:style-name="a151" draw:name="Slide Number Placeholder 5" svg:x="12.53053in" svg:y="6.98in" svg:width="0.5479in" svg:height="0.39931in" presentation:class="page-number" presentation:placeholder="false">
        <draw:text-box>
          <text:p text:style-name="a150" text:class-names="" text:cond-style-name="">
            <text:span text:style-name="a149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4-twoObj-Two-Content" style:page-layout-name="pageLayout1" draw:style-name="a152">
      <draw:frame draw:id="id78" draw:layer="Master1-bg" presentation:style-name="a155" draw:name="Title 1" svg:x="1.17in" svg:y="0.55in" svg:width="10.53588in" svg:height="1.44965in" presentation:class="title" presentation:placeholder="false">
        <draw:text-box>
          <text:p text:style-name="a154" text:class-names="" text:cond-style-name="">
            <text:span text:style-name="a153" text:class-names="">Click to edit Master title style</text:span>
          </text:p>
        </draw:text-box>
        <svg:title/>
        <svg:desc/>
      </draw:frame>
      <draw:frame draw:id="id79" presentation:style-name="a171" draw:name="Content Placeholder 2" svg:x="1.17in" svg:y="1.99653in" svg:width="5.12255in" svg:height="4.75868in" presentation:class="object" presentation:placeholder="false">
        <draw:text-box>
          <text:list text:style-name="a158">
            <text:list-item>
              <text:p text:style-name="a157" text:class-names="" text:cond-style-name="">
                <text:span text:style-name="a156" text:class-names="">Click to edit Master text styles</text:span>
              </text:p>
            </text:list-item>
          </text:list>
          <text:list text:style-name="a161">
            <text:list-item>
              <text:list text:style-name="a161">
                <text:list-item>
                  <text:p text:style-name="a160" text:class-names="" text:cond-style-name="">
                    <text:span text:style-name="a159" text:class-names="">Second level</text:span>
                  </text:p>
                </text:list-item>
              </text:list>
            </text:list-item>
          </text:list>
          <text:list text:style-name="a164">
            <text:list-item>
              <text:list text:style-name="a164">
                <text:list-item>
                  <text:list text:style-name="a164">
                    <text:list-item>
                      <text:p text:style-name="a163" text:class-names="" text:cond-style-name="">
                        <text:span text:style-name="a162" text:class-names="">Third level</text:span>
                      </text:p>
                    </text:list-item>
                  </text:list>
                </text:list-item>
              </text:list>
            </text:list-item>
          </text:list>
          <text:list text:style-name="a167">
            <text:list-item>
              <text:list text:style-name="a167">
                <text:list-item>
                  <text:list text:style-name="a167">
                    <text:list-item>
                      <text:list text:style-name="a167">
                        <text:list-item>
                          <text:p text:style-name="a166" text:class-names="" text:cond-style-name="">
                            <text:span text:style-name="a165" text:class-names="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170">
            <text:list-item>
              <text:list text:style-name="a170">
                <text:list-item>
                  <text:list text:style-name="a170">
                    <text:list-item>
                      <text:list text:style-name="a170">
                        <text:list-item>
                          <text:list text:style-name="a170">
                            <text:list-item>
                              <text:p text:style-name="a169" text:class-names="" text:cond-style-name="">
                                <text:span text:style-name="a168" text:class-names="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80" presentation:style-name="a187" draw:name="Content Placeholder 3" svg:x="6.58334in" svg:y="1.99653in" svg:width="5.12255in" svg:height="4.75868in" presentation:class="object" presentation:placeholder="false">
        <draw:text-box>
          <text:list text:style-name="a174">
            <text:list-item>
              <text:p text:style-name="a173" text:class-names="" text:cond-style-name="">
                <text:span text:style-name="a172" text:class-names="">Click to edit Master text styles</text:span>
              </text:p>
            </text:list-item>
          </text:list>
          <text:list text:style-name="a177">
            <text:list-item>
              <text:list text:style-name="a177">
                <text:list-item>
                  <text:p text:style-name="a176" text:class-names="" text:cond-style-name="">
                    <text:span text:style-name="a175" text:class-names="">Second level</text:span>
                  </text:p>
                </text:list-item>
              </text:list>
            </text:list-item>
          </text:list>
          <text:list text:style-name="a180">
            <text:list-item>
              <text:list text:style-name="a180">
                <text:list-item>
                  <text:list text:style-name="a180">
                    <text:list-item>
                      <text:p text:style-name="a179" text:class-names="" text:cond-style-name="">
                        <text:span text:style-name="a178" text:class-names="">Third level</text:span>
                      </text:p>
                    </text:list-item>
                  </text:list>
                </text:list-item>
              </text:list>
            </text:list-item>
          </text:list>
          <text:list text:style-name="a183">
            <text:list-item>
              <text:list text:style-name="a183">
                <text:list-item>
                  <text:list text:style-name="a183">
                    <text:list-item>
                      <text:list text:style-name="a183">
                        <text:list-item>
                          <text:p text:style-name="a182" text:class-names="" text:cond-style-name="">
                            <text:span text:style-name="a181" text:class-names="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186">
            <text:list-item>
              <text:list text:style-name="a186">
                <text:list-item>
                  <text:list text:style-name="a186">
                    <text:list-item>
                      <text:list text:style-name="a186">
                        <text:list-item>
                          <text:list text:style-name="a186">
                            <text:list-item>
                              <text:p text:style-name="a185" text:class-names="" text:cond-style-name="">
                                <text:span text:style-name="a184" text:class-names="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81" presentation:style-name="a191" draw:name="Date Placeholder 4" svg:x="0.19in" svg:y="6.98in" svg:width="3.11232in" svg:height="0.39931in" presentation:class="date-time" presentation:placeholder="false">
        <draw:text-box>
          <text:p text:style-name="a190" text:class-names="" text:cond-style-name="">
            <text:span text:style-name="a188" text:class-names="">
              <text:date text:fixed="false" style:data-style-name="a189">6/21/2024</text:date>
            </text:span>
          </text:p>
        </draw:text-box>
        <svg:title/>
        <svg:desc/>
      </draw:frame>
      <draw:frame draw:id="id82" presentation:style-name="a194" draw:transform="translate(-2.27333in -0.22752in) rotate(-1.5708) translate(0.35418in 2.51667in)" draw:name="Footer Placeholder 5" svg:width="4.54667in" svg:height="0.45503in" presentation:class="footer" presentation:placeholder="false">
        <draw:text-box>
          <text:p text:style-name="a193" text:class-names="" text:cond-style-name="">
            <text:span text:style-name="a192" text:class-names="">
              <text:s text:c="13"/>
            </text:span>
          </text:p>
        </draw:text-box>
        <svg:title/>
        <svg:desc/>
      </draw:frame>
      <draw:frame draw:id="id83" presentation:style-name="a197" draw:name="Slide Number Placeholder 6" svg:x="12.53053in" svg:y="6.98in" svg:width="0.5479in" svg:height="0.39931in" presentation:class="page-number" presentation:placeholder="false">
        <draw:text-box>
          <text:p text:style-name="a196" text:class-names="" text:cond-style-name="">
            <text:span text:style-name="a195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5-twoTxTwoObj-Comparison" style:page-layout-name="pageLayout1" draw:style-name="a198">
      <draw:frame draw:id="id84" draw:layer="Master1-bg" presentation:style-name="a201" draw:name="Title 1" svg:x="0.9184in" svg:y="0.39931in" svg:width="10.8267in" svg:height="1.44965in" presentation:class="title" presentation:placeholder="false">
        <draw:text-box>
          <text:p text:style-name="a200" text:class-names="" text:cond-style-name="">
            <text:span text:style-name="a199" text:class-names="">Click to edit Master title style</text:span>
          </text:p>
        </draw:text-box>
        <svg:title/>
        <svg:desc/>
      </draw:frame>
      <draw:frame draw:id="id85" presentation:style-name="a205" draw:name="Text Placeholder 2" svg:x="0.9184in" svg:y="1.83854in" svg:width="5.32823in" svg:height="0.90104in" presentation:class="outline" presentation:placeholder="false">
        <draw:text-box>
          <text:list text:style-name="a204">
            <text:list-item>
              <text:p text:style-name="a203" text:class-names="" text:cond-style-name="">
                <text:span text:style-name="a202" text:class-names="">Click to edit Master text styles</text:span>
              </text:p>
            </text:list-item>
          </text:list>
        </draw:text-box>
        <svg:title/>
        <svg:desc/>
      </draw:frame>
      <draw:frame draw:id="id86" presentation:style-name="a221" draw:name="Content Placeholder 3" svg:x="0.9184in" svg:y="2.74566in" svg:width="5.32823in" svg:height="4.02951in" presentation:class="object" presentation:placeholder="false">
        <draw:text-box>
          <text:list text:style-name="a208">
            <text:list-item>
              <text:p text:style-name="a207" text:class-names="" text:cond-style-name="">
                <text:span text:style-name="a206" text:class-names="">Click to edit Master text styles</text:span>
              </text:p>
            </text:list-item>
          </text:list>
          <text:list text:style-name="a211">
            <text:list-item>
              <text:list text:style-name="a211">
                <text:list-item>
                  <text:p text:style-name="a210" text:class-names="" text:cond-style-name="">
                    <text:span text:style-name="a209" text:class-names="">Second level</text:span>
                  </text:p>
                </text:list-item>
              </text:list>
            </text:list-item>
          </text:list>
          <text:list text:style-name="a214">
            <text:list-item>
              <text:list text:style-name="a214">
                <text:list-item>
                  <text:list text:style-name="a214">
                    <text:list-item>
                      <text:p text:style-name="a213" text:class-names="" text:cond-style-name="">
                        <text:span text:style-name="a212" text:class-names="">Third level</text:span>
                      </text:p>
                    </text:list-item>
                  </text:list>
                </text:list-item>
              </text:list>
            </text:list-item>
          </text:list>
          <text:list text:style-name="a217">
            <text:list-item>
              <text:list text:style-name="a217">
                <text:list-item>
                  <text:list text:style-name="a217">
                    <text:list-item>
                      <text:list text:style-name="a217">
                        <text:list-item>
                          <text:p text:style-name="a216" text:class-names="" text:cond-style-name="">
                            <text:span text:style-name="a215" text:class-names="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220">
            <text:list-item>
              <text:list text:style-name="a220">
                <text:list-item>
                  <text:list text:style-name="a220">
                    <text:list-item>
                      <text:list text:style-name="a220">
                        <text:list-item>
                          <text:list text:style-name="a220">
                            <text:list-item>
                              <text:p text:style-name="a219" text:class-names="" text:cond-style-name="">
                                <text:span text:style-name="a218" text:class-names="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87" presentation:style-name="a225" draw:name="Text Placeholder 4" svg:x="6.44117in" svg:y="1.83854in" svg:width="5.30392in" svg:height="0.90104in" presentation:class="outline" presentation:placeholder="false">
        <draw:text-box>
          <text:list text:style-name="a224">
            <text:list-item>
              <text:p text:style-name="a223" text:class-names="" text:cond-style-name="">
                <text:span text:style-name="a222" text:class-names="">Click to edit Master text styles</text:span>
              </text:p>
            </text:list-item>
          </text:list>
        </draw:text-box>
        <svg:title/>
        <svg:desc/>
      </draw:frame>
      <draw:frame draw:id="id88" presentation:style-name="a241" draw:name="Content Placeholder 5" svg:x="6.44117in" svg:y="2.73958in" svg:width="5.32823in" svg:height="4.02951in" presentation:class="object" presentation:placeholder="false">
        <draw:text-box>
          <text:list text:style-name="a228">
            <text:list-item>
              <text:p text:style-name="a227" text:class-names="" text:cond-style-name="">
                <text:span text:style-name="a226" text:class-names="">Click to edit Master text styles</text:span>
              </text:p>
            </text:list-item>
          </text:list>
          <text:list text:style-name="a231">
            <text:list-item>
              <text:list text:style-name="a231">
                <text:list-item>
                  <text:p text:style-name="a230" text:class-names="" text:cond-style-name="">
                    <text:span text:style-name="a229" text:class-names="">Second level</text:span>
                  </text:p>
                </text:list-item>
              </text:list>
            </text:list-item>
          </text:list>
          <text:list text:style-name="a234">
            <text:list-item>
              <text:list text:style-name="a234">
                <text:list-item>
                  <text:list text:style-name="a234">
                    <text:list-item>
                      <text:p text:style-name="a233" text:class-names="" text:cond-style-name="">
                        <text:span text:style-name="a232" text:class-names="">Third level</text:span>
                      </text:p>
                    </text:list-item>
                  </text:list>
                </text:list-item>
              </text:list>
            </text:list-item>
          </text:list>
          <text:list text:style-name="a237">
            <text:list-item>
              <text:list text:style-name="a237">
                <text:list-item>
                  <text:list text:style-name="a237">
                    <text:list-item>
                      <text:list text:style-name="a237">
                        <text:list-item>
                          <text:p text:style-name="a236" text:class-names="" text:cond-style-name="">
                            <text:span text:style-name="a235" text:class-names="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240">
            <text:list-item>
              <text:list text:style-name="a240">
                <text:list-item>
                  <text:list text:style-name="a240">
                    <text:list-item>
                      <text:list text:style-name="a240">
                        <text:list-item>
                          <text:list text:style-name="a240">
                            <text:list-item>
                              <text:p text:style-name="a239" text:class-names="" text:cond-style-name="">
                                <text:span text:style-name="a238" text:class-names="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89" presentation:style-name="a245" draw:name="Date Placeholder 6" svg:x="0.19in" svg:y="6.98in" svg:width="3.11232in" svg:height="0.39931in" presentation:class="date-time" presentation:placeholder="false">
        <draw:text-box>
          <text:p text:style-name="a244" text:class-names="" text:cond-style-name="">
            <text:span text:style-name="a242" text:class-names="">
              <text:date text:fixed="false" style:data-style-name="a243">6/21/2024</text:date>
            </text:span>
          </text:p>
        </draw:text-box>
        <svg:title/>
        <svg:desc/>
      </draw:frame>
      <draw:frame draw:id="id90" presentation:style-name="a248" draw:transform="translate(-2.27333in -0.22752in) rotate(-1.5708) translate(0.35418in 2.51667in)" draw:name="Footer Placeholder 7" svg:width="4.54667in" svg:height="0.45503in" presentation:class="footer" presentation:placeholder="false">
        <draw:text-box>
          <text:p text:style-name="a247" text:class-names="" text:cond-style-name="">
            <text:span text:style-name="a246" text:class-names="">
              <text:s text:c="13"/>
            </text:span>
          </text:p>
        </draw:text-box>
        <svg:title/>
        <svg:desc/>
      </draw:frame>
      <draw:frame draw:id="id91" presentation:style-name="a251" draw:name="Slide Number Placeholder 8" svg:x="12.53053in" svg:y="6.98in" svg:width="0.5479in" svg:height="0.39931in" presentation:class="page-number" presentation:placeholder="false">
        <draw:text-box>
          <text:p text:style-name="a250" text:class-names="" text:cond-style-name="">
            <text:span text:style-name="a249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6-titleOnly-Title-Only" style:page-layout-name="pageLayout1" draw:style-name="a252">
      <draw:frame draw:id="id92" draw:layer="Master1-bg" presentation:style-name="a255" draw:name="Title 1" svg:x="1.17in" svg:y="0.55in" svg:width="10.53588in" svg:height="1.44965in" presentation:class="title" presentation:placeholder="false">
        <draw:text-box>
          <text:p text:style-name="a254" text:class-names="" text:cond-style-name="">
            <text:span text:style-name="a253" text:class-names="">Click to edit Master title style</text:span>
          </text:p>
        </draw:text-box>
        <svg:title/>
        <svg:desc/>
      </draw:frame>
      <draw:frame draw:id="id93" presentation:style-name="a259" draw:name="Date Placeholder 2" svg:x="0.19in" svg:y="6.98in" svg:width="3.11232in" svg:height="0.39931in" presentation:class="date-time" presentation:placeholder="false">
        <draw:text-box>
          <text:p text:style-name="a258" text:class-names="" text:cond-style-name="">
            <text:span text:style-name="a256" text:class-names="">
              <text:date text:fixed="false" style:data-style-name="a257">6/21/2024</text:date>
            </text:span>
          </text:p>
        </draw:text-box>
        <svg:title/>
        <svg:desc/>
      </draw:frame>
      <draw:frame draw:id="id94" presentation:style-name="a262" draw:transform="translate(-2.27333in -0.22752in) rotate(-1.5708) translate(0.35418in 2.51667in)" draw:name="Footer Placeholder 3" svg:width="4.54667in" svg:height="0.45503in" presentation:class="footer" presentation:placeholder="false">
        <draw:text-box>
          <text:p text:style-name="a261" text:class-names="" text:cond-style-name="">
            <text:span text:style-name="a260" text:class-names="">
              <text:s text:c="13"/>
            </text:span>
          </text:p>
        </draw:text-box>
        <svg:title/>
        <svg:desc/>
      </draw:frame>
      <draw:frame draw:id="id95" presentation:style-name="a265" draw:name="Slide Number Placeholder 4" svg:x="12.53053in" svg:y="6.98in" svg:width="0.5479in" svg:height="0.39931in" presentation:class="page-number" presentation:placeholder="false">
        <draw:text-box>
          <text:p text:style-name="a264" text:class-names="" text:cond-style-name="">
            <text:span text:style-name="a263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7-blank-Blank" style:page-layout-name="pageLayout1" draw:style-name="a266">
      <draw:frame draw:id="id96" draw:layer="Master1-bg" presentation:style-name="a270" draw:name="Date Placeholder 1" svg:x="0.19in" svg:y="6.98in" svg:width="3.11232in" svg:height="0.39931in" presentation:class="date-time" presentation:placeholder="false">
        <draw:text-box>
          <text:p text:style-name="a269" text:class-names="" text:cond-style-name="">
            <text:span text:style-name="a267" text:class-names="">
              <text:date text:fixed="false" style:data-style-name="a268">6/21/2024</text:date>
            </text:span>
          </text:p>
        </draw:text-box>
        <svg:title/>
        <svg:desc/>
      </draw:frame>
      <draw:frame draw:id="id97" presentation:style-name="a273" draw:transform="translate(-2.27333in -0.22752in) rotate(-1.5708) translate(0.35418in 2.51667in)" draw:name="Footer Placeholder 2" svg:width="4.54667in" svg:height="0.45503in" presentation:class="footer" presentation:placeholder="false">
        <draw:text-box>
          <text:p text:style-name="a272" text:class-names="" text:cond-style-name="">
            <text:span text:style-name="a271" text:class-names="">
              <text:s text:c="13"/>
            </text:span>
          </text:p>
        </draw:text-box>
        <svg:title/>
        <svg:desc/>
      </draw:frame>
      <draw:frame draw:id="id98" presentation:style-name="a276" draw:name="Slide Number Placeholder 3" svg:x="12.53053in" svg:y="6.98in" svg:width="0.5479in" svg:height="0.39931in" presentation:class="page-number" presentation:placeholder="false">
        <draw:text-box>
          <text:p text:style-name="a275" text:class-names="" text:cond-style-name="">
            <text:span text:style-name="a274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8-objTx-Content-with-Caption" style:page-layout-name="pageLayout1" draw:style-name="a277">
      <draw:frame draw:id="id99" draw:layer="Master1-bg" presentation:style-name="a280" draw:name="Title 1" svg:x="0.9184in" svg:y="0.5in" svg:width="4.30035in" svg:height="1.75in" presentation:class="title" presentation:placeholder="false">
        <draw:text-box>
          <text:p text:style-name="a279" text:class-names="" text:cond-style-name="">
            <text:span text:style-name="a278" text:class-names="">Click to edit Master title style</text:span>
          </text:p>
        </draw:text-box>
        <svg:title/>
        <svg:desc/>
      </draw:frame>
      <draw:frame draw:id="id100" presentation:style-name="a296" draw:name="Content Placeholder 2" svg:x="5.6684in" svg:y="0.5in" svg:width="6.18127in" svg:height="5.90972in" presentation:class="object" presentation:placeholder="false">
        <draw:text-box>
          <text:list text:style-name="a283">
            <text:list-item>
              <text:p text:style-name="a282" text:class-names="" text:cond-style-name="">
                <text:span text:style-name="a281" text:class-names="">Click to edit Master text styles</text:span>
              </text:p>
            </text:list-item>
          </text:list>
          <text:list text:style-name="a286">
            <text:list-item>
              <text:list text:style-name="a286">
                <text:list-item>
                  <text:p text:style-name="a285" text:class-names="" text:cond-style-name="">
                    <text:span text:style-name="a284" text:class-names="">Second level</text:span>
                  </text:p>
                </text:list-item>
              </text:list>
            </text:list-item>
          </text:list>
          <text:list text:style-name="a289">
            <text:list-item>
              <text:list text:style-name="a289">
                <text:list-item>
                  <text:list text:style-name="a289">
                    <text:list-item>
                      <text:p text:style-name="a288" text:class-names="" text:cond-style-name="">
                        <text:span text:style-name="a287" text:class-names="">Third level</text:span>
                      </text:p>
                    </text:list-item>
                  </text:list>
                </text:list-item>
              </text:list>
            </text:list-item>
          </text:list>
          <text:list text:style-name="a292">
            <text:list-item>
              <text:list text:style-name="a292">
                <text:list-item>
                  <text:list text:style-name="a292">
                    <text:list-item>
                      <text:list text:style-name="a292">
                        <text:list-item>
                          <text:p text:style-name="a291" text:class-names="" text:cond-style-name="">
                            <text:span text:style-name="a290" text:class-names="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295">
            <text:list-item>
              <text:list text:style-name="a295">
                <text:list-item>
                  <text:list text:style-name="a295">
                    <text:list-item>
                      <text:list text:style-name="a295">
                        <text:list-item>
                          <text:list text:style-name="a295">
                            <text:list-item>
                              <text:p text:style-name="a294" text:class-names="" text:cond-style-name="">
                                <text:span text:style-name="a293" text:class-names="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101" presentation:style-name="a300" draw:name="Text Placeholder 3" svg:x="0.9184in" svg:y="2.25in" svg:width="4.30035in" svg:height="4.1684in" presentation:class="outline" presentation:placeholder="false">
        <draw:text-box>
          <text:list text:style-name="a299">
            <text:list-item>
              <text:p text:style-name="a298" text:class-names="" text:cond-style-name="">
                <text:span text:style-name="a297" text:class-names="">Click to edit Master text styles</text:span>
              </text:p>
            </text:list-item>
          </text:list>
        </draw:text-box>
        <svg:title/>
        <svg:desc/>
      </draw:frame>
      <draw:frame draw:id="id102" presentation:style-name="a304" draw:name="Date Placeholder 4" svg:x="0.19in" svg:y="6.98in" svg:width="3.11232in" svg:height="0.39931in" presentation:class="date-time" presentation:placeholder="false">
        <draw:text-box>
          <text:p text:style-name="a303" text:class-names="" text:cond-style-name="">
            <text:span text:style-name="a301" text:class-names="">
              <text:date text:fixed="false" style:data-style-name="a302">6/21/2024</text:date>
            </text:span>
          </text:p>
        </draw:text-box>
        <svg:title/>
        <svg:desc/>
      </draw:frame>
      <draw:frame draw:id="id103" presentation:style-name="a307" draw:transform="translate(-2.27333in -0.22752in) rotate(-1.5708) translate(0.35418in 2.51667in)" draw:name="Footer Placeholder 5" svg:width="4.54667in" svg:height="0.45503in" presentation:class="footer" presentation:placeholder="false">
        <draw:text-box>
          <text:p text:style-name="a306" text:class-names="" text:cond-style-name="">
            <text:span text:style-name="a305" text:class-names="">
              <text:s text:c="13"/>
            </text:span>
          </text:p>
        </draw:text-box>
        <svg:title/>
        <svg:desc/>
      </draw:frame>
      <draw:frame draw:id="id104" presentation:style-name="a310" draw:name="Slide Number Placeholder 6" svg:x="12.53053in" svg:y="6.98in" svg:width="0.5479in" svg:height="0.39931in" presentation:class="page-number" presentation:placeholder="false">
        <draw:text-box>
          <text:p text:style-name="a309" text:class-names="" text:cond-style-name="">
            <text:span text:style-name="a308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9-picTx-Picture-with-Caption" style:page-layout-name="pageLayout1" draw:style-name="a311">
      <draw:frame draw:id="id105" draw:layer="Master1-bg" presentation:style-name="a314" draw:name="Title 1" svg:x="0.9184in" svg:y="0.5in" svg:width="4.30035in" svg:height="1.75in" presentation:class="title" presentation:placeholder="false">
        <draw:text-box>
          <text:p text:style-name="a313" text:class-names="" text:cond-style-name="">
            <text:span text:style-name="a312" text:class-names="">Click to edit Master title style</text:span>
          </text:p>
        </draw:text-box>
        <svg:title/>
        <svg:desc/>
      </draw:frame>
      <draw:frame draw:id="id106" presentation:style-name="a317" draw:name="Picture Placeholder 2" svg:x="5.6684in" svg:y="1.07986in" svg:width="6.75in" svg:height="5.32986in" presentation:class="graphic" presentation:placeholder="false">
        <draw:text-box>
          <text:p text:style-name="a316" text:class-names="" text:cond-style-name="">
            <text:span text:style-name="a315" text:class-names=""/>
          </text:p>
        </draw:text-box>
        <svg:title/>
        <svg:desc/>
      </draw:frame>
      <draw:frame draw:id="id107" presentation:style-name="a321" draw:name="Text Placeholder 3" svg:x="0.9184in" svg:y="2.25in" svg:width="4.30035in" svg:height="4.1684in" presentation:class="outline" presentation:placeholder="false">
        <draw:text-box>
          <text:list text:style-name="a320">
            <text:list-item>
              <text:p text:style-name="a319" text:class-names="" text:cond-style-name="">
                <text:span text:style-name="a318" text:class-names="">Click to edit Master text styles</text:span>
              </text:p>
            </text:list-item>
          </text:list>
        </draw:text-box>
        <svg:title/>
        <svg:desc/>
      </draw:frame>
      <draw:frame draw:id="id108" presentation:style-name="a325" draw:name="Date Placeholder 4" svg:x="0.19in" svg:y="6.98in" svg:width="3.11232in" svg:height="0.39931in" presentation:class="date-time" presentation:placeholder="false">
        <draw:text-box>
          <text:p text:style-name="a324" text:class-names="" text:cond-style-name="">
            <text:span text:style-name="a322" text:class-names="">
              <text:date text:fixed="false" style:data-style-name="a323">6/21/2024</text:date>
            </text:span>
          </text:p>
        </draw:text-box>
        <svg:title/>
        <svg:desc/>
      </draw:frame>
      <draw:frame draw:id="id109" presentation:style-name="a328" draw:transform="translate(-2.27333in -0.22752in) rotate(-1.5708) translate(0.35418in 2.51667in)" draw:name="Footer Placeholder 5" svg:width="4.54667in" svg:height="0.45503in" presentation:class="footer" presentation:placeholder="false">
        <draw:text-box>
          <text:p text:style-name="a327" text:class-names="" text:cond-style-name="">
            <text:span text:style-name="a326" text:class-names="">
              <text:s text:c="13"/>
            </text:span>
          </text:p>
        </draw:text-box>
        <svg:title/>
        <svg:desc/>
      </draw:frame>
      <draw:frame draw:id="id110" presentation:style-name="a331" draw:name="Slide Number Placeholder 6" svg:x="12.53053in" svg:y="6.98in" svg:width="0.5479in" svg:height="0.39931in" presentation:class="page-number" presentation:placeholder="false">
        <draw:text-box>
          <text:p text:style-name="a330" text:class-names="" text:cond-style-name="">
            <text:span text:style-name="a329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10-vertTx-Title-and-Vertical-Text" style:page-layout-name="pageLayout1" draw:style-name="a332">
      <draw:frame draw:id="id111" draw:layer="Master1-bg" presentation:style-name="a335" draw:name="Title 1" svg:x="1.17in" svg:y="0.55in" svg:width="10.53588in" svg:height="1.44965in" presentation:class="title" presentation:placeholder="false">
        <draw:text-box>
          <text:p text:style-name="a334" text:class-names="" text:cond-style-name="">
            <text:span text:style-name="a333" text:class-names="">Click to edit Master title style</text:span>
          </text:p>
        </draw:text-box>
        <svg:title/>
        <svg:desc/>
      </draw:frame>
      <draw:frame draw:id="id112" presentation:style-name="a351" draw:name="Vertical Text Placeholder 2" svg:x="1.17in" svg:y="2.05in" svg:width="10.53588in" svg:height="4.75868in" presentation:class="outline" presentation:placeholder="false">
        <draw:text-box>
          <text:list text:style-name="a338">
            <text:list-item>
              <text:p text:style-name="a337" text:class-names="" text:cond-style-name="">
                <text:span text:style-name="a336" text:class-names="">Click to edit Master text styles</text:span>
              </text:p>
            </text:list-item>
          </text:list>
          <text:list text:style-name="a341">
            <text:list-item>
              <text:list text:style-name="a341">
                <text:list-item>
                  <text:p text:style-name="a340" text:class-names="" text:cond-style-name="">
                    <text:span text:style-name="a339" text:class-names="">Second level</text:span>
                  </text:p>
                </text:list-item>
              </text:list>
            </text:list-item>
          </text:list>
          <text:list text:style-name="a344">
            <text:list-item>
              <text:list text:style-name="a344">
                <text:list-item>
                  <text:list text:style-name="a344">
                    <text:list-item>
                      <text:p text:style-name="a343" text:class-names="" text:cond-style-name="">
                        <text:span text:style-name="a342" text:class-names="">Third level</text:span>
                      </text:p>
                    </text:list-item>
                  </text:list>
                </text:list-item>
              </text:list>
            </text:list-item>
          </text:list>
          <text:list text:style-name="a347">
            <text:list-item>
              <text:list text:style-name="a347">
                <text:list-item>
                  <text:list text:style-name="a347">
                    <text:list-item>
                      <text:list text:style-name="a347">
                        <text:list-item>
                          <text:p text:style-name="a346" text:class-names="" text:cond-style-name="">
                            <text:span text:style-name="a345" text:class-names="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350">
            <text:list-item>
              <text:list text:style-name="a350">
                <text:list-item>
                  <text:list text:style-name="a350">
                    <text:list-item>
                      <text:list text:style-name="a350">
                        <text:list-item>
                          <text:list text:style-name="a350">
                            <text:list-item>
                              <text:p text:style-name="a349" text:class-names="" text:cond-style-name="">
                                <text:span text:style-name="a348" text:class-names="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113" presentation:style-name="a355" draw:name="Date Placeholder 3" svg:x="0.19in" svg:y="6.98in" svg:width="3.11232in" svg:height="0.39931in" presentation:class="date-time" presentation:placeholder="false">
        <draw:text-box>
          <text:p text:style-name="a354" text:class-names="" text:cond-style-name="">
            <text:span text:style-name="a352" text:class-names="">
              <text:date text:fixed="false" style:data-style-name="a353">6/21/2024</text:date>
            </text:span>
          </text:p>
        </draw:text-box>
        <svg:title/>
        <svg:desc/>
      </draw:frame>
      <draw:frame draw:id="id114" presentation:style-name="a358" draw:transform="translate(-2.27333in -0.22752in) rotate(-1.5708) translate(0.35418in 2.51667in)" draw:name="Footer Placeholder 4" svg:width="4.54667in" svg:height="0.45503in" presentation:class="footer" presentation:placeholder="false">
        <draw:text-box>
          <text:p text:style-name="a357" text:class-names="" text:cond-style-name="">
            <text:span text:style-name="a356" text:class-names="">
              <text:s text:c="13"/>
            </text:span>
          </text:p>
        </draw:text-box>
        <svg:title/>
        <svg:desc/>
      </draw:frame>
      <draw:frame draw:id="id115" presentation:style-name="a361" draw:name="Slide Number Placeholder 5" svg:x="12.53053in" svg:y="6.98in" svg:width="0.5479in" svg:height="0.39931in" presentation:class="page-number" presentation:placeholder="false">
        <draw:text-box>
          <text:p text:style-name="a360" text:class-names="" text:cond-style-name="">
            <text:span text:style-name="a359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  <style:master-page style:name="Master1-Layout11-vertTitleAndTx-Vertical-Title-and-Text" style:page-layout-name="pageLayout1" draw:style-name="a362">
      <draw:frame draw:id="id116" draw:layer="Master1-bg" presentation:style-name="a365" draw:name="Vertical Title 1" svg:x="9.54167in" svg:y="0.39931in" svg:width="2.875in" svg:height="6.3559in" presentation:class="title" presentation:placeholder="false">
        <draw:text-box>
          <text:p text:style-name="a364" text:class-names="" text:cond-style-name="">
            <text:span text:style-name="a363" text:class-names="">Click to edit Master title style</text:span>
          </text:p>
        </draw:text-box>
        <svg:title/>
        <svg:desc/>
      </draw:frame>
      <draw:frame draw:id="id117" presentation:style-name="a381" draw:name="Vertical Text Placeholder 2" svg:x="0.91667in" svg:y="0.39931in" svg:width="8.45833in" svg:height="6.3559in" presentation:class="outline" presentation:placeholder="false">
        <draw:text-box>
          <text:list text:style-name="a368">
            <text:list-item>
              <text:p text:style-name="a367" text:class-names="" text:cond-style-name="">
                <text:span text:style-name="a366" text:class-names="">Click to edit Master text styles</text:span>
              </text:p>
            </text:list-item>
          </text:list>
          <text:list text:style-name="a371">
            <text:list-item>
              <text:list text:style-name="a371">
                <text:list-item>
                  <text:p text:style-name="a370" text:class-names="" text:cond-style-name="">
                    <text:span text:style-name="a369" text:class-names="">Second level</text:span>
                  </text:p>
                </text:list-item>
              </text:list>
            </text:list-item>
          </text:list>
          <text:list text:style-name="a374">
            <text:list-item>
              <text:list text:style-name="a374">
                <text:list-item>
                  <text:list text:style-name="a374">
                    <text:list-item>
                      <text:p text:style-name="a373" text:class-names="" text:cond-style-name="">
                        <text:span text:style-name="a372" text:class-names="">Third level</text:span>
                      </text:p>
                    </text:list-item>
                  </text:list>
                </text:list-item>
              </text:list>
            </text:list-item>
          </text:list>
          <text:list text:style-name="a377">
            <text:list-item>
              <text:list text:style-name="a377">
                <text:list-item>
                  <text:list text:style-name="a377">
                    <text:list-item>
                      <text:list text:style-name="a377">
                        <text:list-item>
                          <text:p text:style-name="a376" text:class-names="" text:cond-style-name="">
                            <text:span text:style-name="a375" text:class-names="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a380">
            <text:list-item>
              <text:list text:style-name="a380">
                <text:list-item>
                  <text:list text:style-name="a380">
                    <text:list-item>
                      <text:list text:style-name="a380">
                        <text:list-item>
                          <text:list text:style-name="a380">
                            <text:list-item>
                              <text:p text:style-name="a379" text:class-names="" text:cond-style-name="">
                                <text:span text:style-name="a378" text:class-names="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  <svg:title/>
        <svg:desc/>
      </draw:frame>
      <draw:frame draw:id="id118" presentation:style-name="a385" draw:name="Date Placeholder 3" svg:x="0.19in" svg:y="6.98in" svg:width="3.11232in" svg:height="0.39931in" presentation:class="date-time" presentation:placeholder="false">
        <draw:text-box>
          <text:p text:style-name="a384" text:class-names="" text:cond-style-name="">
            <text:span text:style-name="a382" text:class-names="">
              <text:date text:fixed="false" style:data-style-name="a383">6/21/2024</text:date>
            </text:span>
          </text:p>
        </draw:text-box>
        <svg:title/>
        <svg:desc/>
      </draw:frame>
      <draw:frame draw:id="id119" presentation:style-name="a388" draw:transform="translate(-2.27333in -0.22752in) rotate(-1.5708) translate(0.35418in 2.51667in)" draw:name="Footer Placeholder 4" svg:width="4.54667in" svg:height="0.45503in" presentation:class="footer" presentation:placeholder="false">
        <draw:text-box>
          <text:p text:style-name="a387" text:class-names="" text:cond-style-name="">
            <text:span text:style-name="a386" text:class-names="">
              <text:s text:c="13"/>
            </text:span>
          </text:p>
        </draw:text-box>
        <svg:title/>
        <svg:desc/>
      </draw:frame>
      <draw:frame draw:id="id120" presentation:style-name="a391" draw:name="Slide Number Placeholder 5" svg:x="12.53053in" svg:y="6.98in" svg:width="0.5479in" svg:height="0.39931in" presentation:class="page-number" presentation:placeholder="false">
        <draw:text-box>
          <text:p text:style-name="a390" text:class-names="" text:cond-style-name="">
            <text:span text:style-name="a389" text:class-names="">
              <text:page-number style:num-format="1" text:fixed="false">‹Nº›</text:page-number>
            </text:span>
          </text:p>
        </draw:text-box>
        <svg:title/>
        <svg:desc/>
      </draw:frame>
    </style:master-page>
  </office:master-styles>
</office:document-styles>
</file>